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12" r:id="rId2"/>
    <p:sldId id="256" r:id="rId3"/>
    <p:sldId id="290" r:id="rId4"/>
    <p:sldId id="365" r:id="rId5"/>
    <p:sldId id="366" r:id="rId6"/>
    <p:sldId id="367" r:id="rId7"/>
    <p:sldId id="368" r:id="rId8"/>
    <p:sldId id="369" r:id="rId9"/>
    <p:sldId id="371" r:id="rId10"/>
    <p:sldId id="372" r:id="rId11"/>
    <p:sldId id="373" r:id="rId12"/>
    <p:sldId id="374" r:id="rId13"/>
    <p:sldId id="370" r:id="rId14"/>
    <p:sldId id="375" r:id="rId15"/>
    <p:sldId id="376" r:id="rId16"/>
    <p:sldId id="377" r:id="rId17"/>
    <p:sldId id="378" r:id="rId18"/>
    <p:sldId id="380" r:id="rId19"/>
    <p:sldId id="379" r:id="rId20"/>
    <p:sldId id="381" r:id="rId21"/>
    <p:sldId id="382" r:id="rId22"/>
    <p:sldId id="383" r:id="rId23"/>
    <p:sldId id="257" r:id="rId24"/>
    <p:sldId id="359" r:id="rId25"/>
    <p:sldId id="292" r:id="rId26"/>
    <p:sldId id="384" r:id="rId27"/>
    <p:sldId id="326" r:id="rId28"/>
    <p:sldId id="306" r:id="rId29"/>
    <p:sldId id="386" r:id="rId30"/>
    <p:sldId id="385" r:id="rId31"/>
    <p:sldId id="387" r:id="rId32"/>
    <p:sldId id="388" r:id="rId33"/>
    <p:sldId id="389" r:id="rId34"/>
    <p:sldId id="327" r:id="rId35"/>
    <p:sldId id="313" r:id="rId36"/>
    <p:sldId id="390" r:id="rId37"/>
    <p:sldId id="391" r:id="rId38"/>
    <p:sldId id="392" r:id="rId39"/>
    <p:sldId id="393" r:id="rId40"/>
    <p:sldId id="394" r:id="rId41"/>
    <p:sldId id="328" r:id="rId42"/>
    <p:sldId id="318" r:id="rId43"/>
    <p:sldId id="395" r:id="rId44"/>
    <p:sldId id="396" r:id="rId45"/>
    <p:sldId id="397" r:id="rId46"/>
    <p:sldId id="398" r:id="rId47"/>
    <p:sldId id="399" r:id="rId48"/>
    <p:sldId id="32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F80E"/>
    <a:srgbClr val="F75757"/>
    <a:srgbClr val="07D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5" autoAdjust="0"/>
    <p:restoredTop sz="88909" autoAdjust="0"/>
  </p:normalViewPr>
  <p:slideViewPr>
    <p:cSldViewPr snapToGrid="0">
      <p:cViewPr>
        <p:scale>
          <a:sx n="50" d="100"/>
          <a:sy n="50" d="100"/>
        </p:scale>
        <p:origin x="-1644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6B992-4712-45D1-8B9D-B4F35D6770CB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7BBB0-04B8-4C4D-941D-44CD876896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708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859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087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115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282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939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64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539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90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629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7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24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7590-CB32-4724-A996-002C7394607A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804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0.wdp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8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8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8.wdp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008383" y="0"/>
            <a:ext cx="3801460" cy="312157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089181" y="974346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atá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inniu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5" name="Oval Callout 14"/>
          <p:cNvSpPr/>
          <p:nvPr/>
        </p:nvSpPr>
        <p:spPr>
          <a:xfrm>
            <a:off x="417130" y="2655748"/>
            <a:ext cx="3744967" cy="275529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44143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a </a:t>
            </a:r>
            <a:r>
              <a:rPr lang="en-IE" sz="4000" dirty="0" err="1" smtClean="0">
                <a:latin typeface="Twinkl" pitchFamily="2" charset="0"/>
              </a:rPr>
              <a:t>bhí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inné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8" name="Oval Callout 17"/>
          <p:cNvSpPr/>
          <p:nvPr/>
        </p:nvSpPr>
        <p:spPr>
          <a:xfrm>
            <a:off x="7631824" y="2655748"/>
            <a:ext cx="3987362" cy="275529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772904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a </a:t>
            </a:r>
            <a:r>
              <a:rPr lang="en-IE" sz="4000" dirty="0" err="1" smtClean="0">
                <a:latin typeface="Twinkl" pitchFamily="2" charset="0"/>
              </a:rPr>
              <a:t>bheidh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amárach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912767"/>
          <a:ext cx="12191998" cy="82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17">
                  <a:extLst>
                    <a:ext uri="{9D8B030D-6E8A-4147-A177-3AD203B41FA5}">
                      <a16:colId xmlns:a16="http://schemas.microsoft.com/office/drawing/2014/main" xmlns="" val="2064909233"/>
                    </a:ext>
                  </a:extLst>
                </a:gridCol>
                <a:gridCol w="1686911">
                  <a:extLst>
                    <a:ext uri="{9D8B030D-6E8A-4147-A177-3AD203B41FA5}">
                      <a16:colId xmlns:a16="http://schemas.microsoft.com/office/drawing/2014/main" xmlns="" val="197727737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xmlns="" val="3002858055"/>
                    </a:ext>
                  </a:extLst>
                </a:gridCol>
                <a:gridCol w="1764235">
                  <a:extLst>
                    <a:ext uri="{9D8B030D-6E8A-4147-A177-3AD203B41FA5}">
                      <a16:colId xmlns:a16="http://schemas.microsoft.com/office/drawing/2014/main" xmlns="" val="3846055514"/>
                    </a:ext>
                  </a:extLst>
                </a:gridCol>
                <a:gridCol w="1546523">
                  <a:extLst>
                    <a:ext uri="{9D8B030D-6E8A-4147-A177-3AD203B41FA5}">
                      <a16:colId xmlns:a16="http://schemas.microsoft.com/office/drawing/2014/main" xmlns="" val="740025888"/>
                    </a:ext>
                  </a:extLst>
                </a:gridCol>
                <a:gridCol w="1781504">
                  <a:extLst>
                    <a:ext uri="{9D8B030D-6E8A-4147-A177-3AD203B41FA5}">
                      <a16:colId xmlns:a16="http://schemas.microsoft.com/office/drawing/2014/main" xmlns="" val="1224313621"/>
                    </a:ext>
                  </a:extLst>
                </a:gridCol>
                <a:gridCol w="1897115">
                  <a:extLst>
                    <a:ext uri="{9D8B030D-6E8A-4147-A177-3AD203B41FA5}">
                      <a16:colId xmlns:a16="http://schemas.microsoft.com/office/drawing/2014/main" xmlns="" val="1618416453"/>
                    </a:ext>
                  </a:extLst>
                </a:gridCol>
              </a:tblGrid>
              <a:tr h="821794"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 Luan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Mháirt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Chéadaoin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Déardaoin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 </a:t>
                      </a:r>
                      <a:r>
                        <a:rPr lang="en-IE" sz="2000" dirty="0" err="1" smtClean="0">
                          <a:latin typeface="Twinkl" pitchFamily="2" charset="0"/>
                        </a:rPr>
                        <a:t>Aoine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Sathairn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Domhnach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31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3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661" t="16613" r="33059" b="16611"/>
          <a:stretch/>
        </p:blipFill>
        <p:spPr>
          <a:xfrm>
            <a:off x="3663194" y="0"/>
            <a:ext cx="4836696" cy="68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661" t="20230" r="33552" b="12994"/>
          <a:stretch/>
        </p:blipFill>
        <p:spPr>
          <a:xfrm>
            <a:off x="3699289" y="0"/>
            <a:ext cx="4764506" cy="68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908" t="10691" r="33306" b="22533"/>
          <a:stretch/>
        </p:blipFill>
        <p:spPr>
          <a:xfrm>
            <a:off x="3699289" y="0"/>
            <a:ext cx="4764505" cy="68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908" t="14090" r="33223" b="18805"/>
          <a:stretch/>
        </p:blipFill>
        <p:spPr>
          <a:xfrm>
            <a:off x="3691268" y="5190"/>
            <a:ext cx="4780548" cy="69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743" t="17599" r="33224" b="15515"/>
          <a:stretch/>
        </p:blipFill>
        <p:spPr>
          <a:xfrm>
            <a:off x="3686863" y="0"/>
            <a:ext cx="47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743" t="21108" r="33059" b="12006"/>
          <a:stretch/>
        </p:blipFill>
        <p:spPr>
          <a:xfrm>
            <a:off x="3666413" y="-26246"/>
            <a:ext cx="4830258" cy="6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908" t="11678" r="33224" b="21437"/>
          <a:stretch/>
        </p:blipFill>
        <p:spPr>
          <a:xfrm>
            <a:off x="3691268" y="16465"/>
            <a:ext cx="4780548" cy="68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908" t="15406" r="33224" b="18147"/>
          <a:stretch/>
        </p:blipFill>
        <p:spPr>
          <a:xfrm>
            <a:off x="3682373" y="26302"/>
            <a:ext cx="4798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579" t="18476" r="33060" b="14419"/>
          <a:stretch/>
        </p:blipFill>
        <p:spPr>
          <a:xfrm>
            <a:off x="3641558" y="-17420"/>
            <a:ext cx="4846300" cy="68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743" t="21985" r="33224" b="11129"/>
          <a:stretch/>
        </p:blipFill>
        <p:spPr>
          <a:xfrm>
            <a:off x="3683247" y="0"/>
            <a:ext cx="4796589" cy="68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186" y="3674315"/>
            <a:ext cx="9144000" cy="23876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atin typeface="Twinkl" pitchFamily="2" charset="0"/>
              </a:rPr>
              <a:t>O</a:t>
            </a:r>
            <a:r>
              <a:rPr lang="en-US" sz="9600" dirty="0" err="1">
                <a:latin typeface="Twinkl" pitchFamily="2" charset="0"/>
              </a:rPr>
              <a:t>í</a:t>
            </a:r>
            <a:r>
              <a:rPr lang="en-US" sz="9600" dirty="0" err="1" smtClean="0">
                <a:latin typeface="Twinkl" pitchFamily="2" charset="0"/>
              </a:rPr>
              <a:t>che</a:t>
            </a:r>
            <a:r>
              <a:rPr lang="en-US" sz="9600" dirty="0" smtClean="0">
                <a:latin typeface="Twinkl" pitchFamily="2" charset="0"/>
              </a:rPr>
              <a:t> </a:t>
            </a:r>
            <a:r>
              <a:rPr lang="en-US" sz="9600" dirty="0" err="1" smtClean="0">
                <a:latin typeface="Twinkl" pitchFamily="2" charset="0"/>
              </a:rPr>
              <a:t>Shamhna</a:t>
            </a:r>
            <a:endParaRPr lang="en-IE" sz="96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743" t="25932" r="33224" b="7621"/>
          <a:stretch/>
        </p:blipFill>
        <p:spPr>
          <a:xfrm>
            <a:off x="3667205" y="20822"/>
            <a:ext cx="4828674" cy="68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908" t="16064" r="33224" b="16831"/>
          <a:stretch/>
        </p:blipFill>
        <p:spPr>
          <a:xfrm>
            <a:off x="3699289" y="16768"/>
            <a:ext cx="4764505" cy="68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743" t="21985" r="33224" b="11129"/>
          <a:stretch/>
        </p:blipFill>
        <p:spPr>
          <a:xfrm>
            <a:off x="6231184" y="491648"/>
            <a:ext cx="1826159" cy="2614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579" t="18476" r="33060" b="14419"/>
          <a:stretch/>
        </p:blipFill>
        <p:spPr>
          <a:xfrm>
            <a:off x="10230219" y="3481079"/>
            <a:ext cx="1806382" cy="257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908" t="15406" r="33224" b="18147"/>
          <a:stretch/>
        </p:blipFill>
        <p:spPr>
          <a:xfrm>
            <a:off x="4249073" y="3422761"/>
            <a:ext cx="1826824" cy="2610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1743" t="17599" r="33224" b="15515"/>
          <a:stretch/>
        </p:blipFill>
        <p:spPr>
          <a:xfrm>
            <a:off x="6243317" y="3453565"/>
            <a:ext cx="1801891" cy="2580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1908" t="14090" r="33223" b="18805"/>
          <a:stretch/>
        </p:blipFill>
        <p:spPr>
          <a:xfrm>
            <a:off x="8208923" y="491648"/>
            <a:ext cx="1816938" cy="2622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31908" t="10691" r="33306" b="22533"/>
          <a:stretch/>
        </p:blipFill>
        <p:spPr>
          <a:xfrm>
            <a:off x="4252982" y="482089"/>
            <a:ext cx="1822915" cy="2624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31661" t="20230" r="33552" b="12994"/>
          <a:stretch/>
        </p:blipFill>
        <p:spPr>
          <a:xfrm>
            <a:off x="2275080" y="3420712"/>
            <a:ext cx="1814961" cy="2613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31662" t="25823" r="33305" b="7731"/>
          <a:stretch/>
        </p:blipFill>
        <p:spPr>
          <a:xfrm>
            <a:off x="8208923" y="3453565"/>
            <a:ext cx="1826640" cy="25984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/>
          <a:srcRect l="31908" t="19243" r="33059" b="14310"/>
          <a:stretch/>
        </p:blipFill>
        <p:spPr>
          <a:xfrm>
            <a:off x="230250" y="3418817"/>
            <a:ext cx="1838212" cy="2614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l="31661" t="17928" r="33059" b="16283"/>
          <a:stretch/>
        </p:blipFill>
        <p:spPr>
          <a:xfrm>
            <a:off x="2214610" y="482089"/>
            <a:ext cx="1869670" cy="26149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l="31415" t="15296" r="33306" b="17928"/>
          <a:stretch/>
        </p:blipFill>
        <p:spPr>
          <a:xfrm>
            <a:off x="10194563" y="491648"/>
            <a:ext cx="1842038" cy="26149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/>
          <a:srcRect l="32155" t="22204" r="33059" b="11677"/>
          <a:stretch/>
        </p:blipFill>
        <p:spPr>
          <a:xfrm>
            <a:off x="208146" y="479040"/>
            <a:ext cx="1837762" cy="26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808" y="616885"/>
            <a:ext cx="1763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f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s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3698" y="561738"/>
            <a:ext cx="2673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smtClean="0">
                <a:solidFill>
                  <a:prstClr val="black"/>
                </a:solidFill>
                <a:latin typeface="Twinkl" pitchFamily="2" charset="0"/>
              </a:rPr>
              <a:t>o</a:t>
            </a:r>
            <a:r>
              <a:rPr lang="en-IE" sz="8000" noProof="0" dirty="0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che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0580" y="2111709"/>
            <a:ext cx="12698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tr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3698" y="3297212"/>
            <a:ext cx="35493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pumc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n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0580" y="5015665"/>
            <a:ext cx="33826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muma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0580" y="3520841"/>
            <a:ext cx="34547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zomba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83698" y="4802881"/>
            <a:ext cx="26981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p</a:t>
            </a:r>
            <a:r>
              <a:rPr lang="en-IE" sz="8000" dirty="0" err="1" smtClean="0">
                <a:latin typeface="Twinkl" pitchFamily="2" charset="0"/>
              </a:rPr>
              <a:t>aist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83698" y="1929475"/>
            <a:ext cx="36856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vaimp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r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pic>
        <p:nvPicPr>
          <p:cNvPr id="6146" name="Picture 2" descr="Image result for video t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898" l="9961" r="93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9203"/>
            <a:ext cx="2690171" cy="19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19119" y="2111709"/>
            <a:ext cx="11146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8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50" b="75208" l="35395" r="63289">
                        <a14:foregroundMark x1="44824" y1="28906" x2="54688" y2="28906"/>
                      </a14:backgroundRemoval>
                    </a14:imgEffect>
                  </a14:imgLayer>
                </a14:imgProps>
              </a:ext>
            </a:extLst>
          </a:blip>
          <a:srcRect l="37585" t="22113" r="39561" b="34154"/>
          <a:stretch/>
        </p:blipFill>
        <p:spPr>
          <a:xfrm>
            <a:off x="1142087" y="3485378"/>
            <a:ext cx="991721" cy="14233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73" b="82182" l="35246" r="63273"/>
                    </a14:imgEffect>
                  </a14:imgLayer>
                </a14:imgProps>
              </a:ext>
            </a:extLst>
          </a:blip>
          <a:srcRect l="31743" t="21985" r="33224" b="11129"/>
          <a:stretch/>
        </p:blipFill>
        <p:spPr>
          <a:xfrm>
            <a:off x="1019119" y="4802881"/>
            <a:ext cx="1411396" cy="2021013"/>
          </a:xfrm>
          <a:prstGeom prst="rect">
            <a:avLst/>
          </a:prstGeom>
        </p:spPr>
      </p:pic>
      <p:pic>
        <p:nvPicPr>
          <p:cNvPr id="6158" name="Picture 14" descr="Image result for night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34" y="379508"/>
            <a:ext cx="1585364" cy="1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888" b="79045" l="35411" r="63438"/>
                    </a14:imgEffect>
                  </a14:imgLayer>
                </a14:imgProps>
              </a:ext>
            </a:extLst>
          </a:blip>
          <a:srcRect l="31908" t="19243" r="33059" b="14310"/>
          <a:stretch/>
        </p:blipFill>
        <p:spPr>
          <a:xfrm>
            <a:off x="6613304" y="1692098"/>
            <a:ext cx="1370394" cy="19494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875" b="75391" l="35352" r="64844"/>
                    </a14:imgEffect>
                  </a14:imgLayer>
                </a14:imgProps>
              </a:ext>
            </a:extLst>
          </a:blip>
          <a:srcRect l="31415" t="24211" r="33306" b="34107"/>
          <a:stretch/>
        </p:blipFill>
        <p:spPr>
          <a:xfrm>
            <a:off x="6607795" y="3390900"/>
            <a:ext cx="1375903" cy="1219200"/>
          </a:xfrm>
          <a:prstGeom prst="rect">
            <a:avLst/>
          </a:prstGeom>
        </p:spPr>
      </p:pic>
      <p:pic>
        <p:nvPicPr>
          <p:cNvPr id="6160" name="Picture 16" descr="Image result for childr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76" b="971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34" y="5015665"/>
            <a:ext cx="1714668" cy="11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27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27585" y="274308"/>
            <a:ext cx="4302672" cy="320280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458693" y="1305814"/>
            <a:ext cx="32296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latin typeface="Twinkl" pitchFamily="2" charset="0"/>
              </a:rPr>
              <a:t>An </a:t>
            </a:r>
            <a:r>
              <a:rPr lang="en-IE" sz="4000" dirty="0" err="1" smtClean="0">
                <a:latin typeface="Twinkl" pitchFamily="2" charset="0"/>
              </a:rPr>
              <a:t>bhfaca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tú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u="sng" dirty="0" smtClean="0">
                <a:latin typeface="Twinkl" pitchFamily="2" charset="0"/>
              </a:rPr>
              <a:t>_________</a:t>
            </a:r>
            <a:r>
              <a:rPr lang="en-IE" sz="4000" dirty="0" smtClean="0">
                <a:latin typeface="Twinkl" pitchFamily="2" charset="0"/>
              </a:rPr>
              <a:t>?</a:t>
            </a:r>
          </a:p>
          <a:p>
            <a:endParaRPr lang="en-IE" dirty="0"/>
          </a:p>
        </p:txBody>
      </p:sp>
      <p:sp>
        <p:nvSpPr>
          <p:cNvPr id="6" name="Oval Callout 5"/>
          <p:cNvSpPr/>
          <p:nvPr/>
        </p:nvSpPr>
        <p:spPr>
          <a:xfrm>
            <a:off x="806669" y="3248463"/>
            <a:ext cx="3972911" cy="2928500"/>
          </a:xfrm>
          <a:prstGeom prst="wedgeEllipseCallout">
            <a:avLst/>
          </a:prstGeom>
          <a:solidFill>
            <a:srgbClr val="08F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1234966" y="4039250"/>
            <a:ext cx="354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err="1" smtClean="0">
                <a:latin typeface="Twinkl" pitchFamily="2" charset="0"/>
              </a:rPr>
              <a:t>Chonaic</a:t>
            </a:r>
            <a:r>
              <a:rPr lang="en-IE" sz="3600" dirty="0" smtClean="0">
                <a:latin typeface="Twinkl" pitchFamily="2" charset="0"/>
              </a:rPr>
              <a:t> </a:t>
            </a:r>
            <a:r>
              <a:rPr lang="en-IE" sz="3600" dirty="0" err="1" smtClean="0">
                <a:latin typeface="Twinkl" pitchFamily="2" charset="0"/>
              </a:rPr>
              <a:t>mé</a:t>
            </a:r>
            <a:r>
              <a:rPr lang="en-IE" sz="3600" dirty="0" smtClean="0">
                <a:latin typeface="Twinkl" pitchFamily="2" charset="0"/>
              </a:rPr>
              <a:t> </a:t>
            </a:r>
            <a:r>
              <a:rPr lang="en-IE" sz="3600" u="sng" dirty="0" smtClean="0">
                <a:latin typeface="Twinkl" pitchFamily="2" charset="0"/>
              </a:rPr>
              <a:t>______.</a:t>
            </a:r>
            <a:r>
              <a:rPr lang="en-IE" sz="3600" dirty="0" smtClean="0">
                <a:latin typeface="Twinkl" pitchFamily="2" charset="0"/>
              </a:rPr>
              <a:t> </a:t>
            </a:r>
            <a:endParaRPr lang="en-IE" sz="2400" dirty="0"/>
          </a:p>
        </p:txBody>
      </p:sp>
      <p:sp>
        <p:nvSpPr>
          <p:cNvPr id="10" name="Oval Callout 9"/>
          <p:cNvSpPr/>
          <p:nvPr/>
        </p:nvSpPr>
        <p:spPr>
          <a:xfrm>
            <a:off x="7378261" y="3248463"/>
            <a:ext cx="3972911" cy="29285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7914981" y="4050926"/>
            <a:ext cx="3737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err="1" smtClean="0">
                <a:solidFill>
                  <a:schemeClr val="bg1"/>
                </a:solidFill>
                <a:latin typeface="Twinkl" pitchFamily="2" charset="0"/>
              </a:rPr>
              <a:t>Ní</a:t>
            </a:r>
            <a:r>
              <a:rPr lang="en-IE" sz="3600" dirty="0" smtClean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IE" sz="3600" dirty="0" err="1" smtClean="0">
                <a:solidFill>
                  <a:schemeClr val="bg1"/>
                </a:solidFill>
                <a:latin typeface="Twinkl" pitchFamily="2" charset="0"/>
              </a:rPr>
              <a:t>fhaca</a:t>
            </a:r>
            <a:r>
              <a:rPr lang="en-IE" sz="3600" dirty="0" smtClean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IE" sz="3600" dirty="0" err="1" smtClean="0">
                <a:solidFill>
                  <a:schemeClr val="bg1"/>
                </a:solidFill>
                <a:latin typeface="Twinkl" pitchFamily="2" charset="0"/>
              </a:rPr>
              <a:t>mé</a:t>
            </a:r>
            <a:r>
              <a:rPr lang="en-IE" sz="3600" dirty="0" smtClean="0">
                <a:solidFill>
                  <a:schemeClr val="bg1"/>
                </a:solidFill>
                <a:latin typeface="Twinkl" pitchFamily="2" charset="0"/>
              </a:rPr>
              <a:t> </a:t>
            </a:r>
            <a:r>
              <a:rPr lang="en-IE" sz="3600" u="sng" dirty="0" smtClean="0">
                <a:solidFill>
                  <a:schemeClr val="bg1"/>
                </a:solidFill>
                <a:latin typeface="Twinkl" pitchFamily="2" charset="0"/>
              </a:rPr>
              <a:t>______</a:t>
            </a:r>
            <a:r>
              <a:rPr lang="en-IE" sz="3600" dirty="0" smtClean="0">
                <a:solidFill>
                  <a:schemeClr val="bg1"/>
                </a:solidFill>
                <a:latin typeface="Twinkl" pitchFamily="2" charset="0"/>
              </a:rPr>
              <a:t>.</a:t>
            </a:r>
          </a:p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04" l="0" r="98705">
                        <a14:foregroundMark x1="15591" y1="31839" x2="28520" y2="72098"/>
                        <a14:foregroundMark x1="35764" y1="41903" x2="9954" y2="70404"/>
                        <a14:foregroundMark x1="15591" y1="31839" x2="23675" y2="87145"/>
                        <a14:foregroundMark x1="21252" y1="83807" x2="10770" y2="28500"/>
                        <a14:foregroundMark x1="17222" y1="16791" x2="29312" y2="10065"/>
                        <a14:foregroundMark x1="32550" y1="13403" x2="43847" y2="63677"/>
                        <a14:foregroundMark x1="43847" y1="63677" x2="37395" y2="75436"/>
                        <a14:foregroundMark x1="74502" y1="6726" x2="77740" y2="92177"/>
                        <a14:foregroundMark x1="55145" y1="53662" x2="95491" y2="51968"/>
                        <a14:foregroundMark x1="60782" y1="23468" x2="60782" y2="23468"/>
                        <a14:foregroundMark x1="66443" y1="26806" x2="71288" y2="41903"/>
                        <a14:foregroundMark x1="83377" y1="18435" x2="83377" y2="18435"/>
                        <a14:foregroundMark x1="84984" y1="70404" x2="84984" y2="70404"/>
                        <a14:foregroundMark x1="89830" y1="40209" x2="89830" y2="40209"/>
                        <a14:foregroundMark x1="88223" y1="28500" x2="88223" y2="28500"/>
                        <a14:foregroundMark x1="88223" y1="25162" x2="88223" y2="25162"/>
                        <a14:foregroundMark x1="85800" y1="48630" x2="85800" y2="486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840">
            <a:off x="1816199" y="736286"/>
            <a:ext cx="1953849" cy="940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" b="99127" l="0" r="981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556" y="5419766"/>
            <a:ext cx="1164020" cy="121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9024" y="5228243"/>
            <a:ext cx="1897439" cy="18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119" y="1785398"/>
            <a:ext cx="95297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smtClean="0">
                <a:latin typeface="Twinkl" pitchFamily="2" charset="0"/>
              </a:rPr>
              <a:t>An </a:t>
            </a:r>
            <a:r>
              <a:rPr lang="en-IE" sz="4000" dirty="0" err="1" smtClean="0">
                <a:latin typeface="Twinkl" pitchFamily="2" charset="0"/>
              </a:rPr>
              <a:t>bhfaca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tú</a:t>
            </a:r>
            <a:r>
              <a:rPr lang="en-IE" sz="4000" dirty="0" smtClean="0">
                <a:latin typeface="Twinkl" pitchFamily="2" charset="0"/>
              </a:rPr>
              <a:t> an </a:t>
            </a:r>
            <a:r>
              <a:rPr lang="en-IE" sz="4000" dirty="0" err="1" smtClean="0">
                <a:latin typeface="Twinkl" pitchFamily="2" charset="0"/>
              </a:rPr>
              <a:t>chailleach</a:t>
            </a:r>
            <a:r>
              <a:rPr lang="en-IE" sz="4000" dirty="0" smtClean="0">
                <a:latin typeface="Twinkl" pitchFamily="2" charset="0"/>
              </a:rPr>
              <a:t>?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Chonaic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mé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Bh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hata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ó</a:t>
            </a:r>
            <a:r>
              <a:rPr lang="en-IE" sz="4000" dirty="0" err="1" smtClean="0">
                <a:latin typeface="Twinkl" pitchFamily="2" charset="0"/>
              </a:rPr>
              <a:t>r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ard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agus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gúna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dubh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uirthi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224087" y="4267262"/>
            <a:ext cx="7743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smtClean="0">
                <a:latin typeface="Twinkl" pitchFamily="2" charset="0"/>
              </a:rPr>
              <a:t>An </a:t>
            </a:r>
            <a:r>
              <a:rPr lang="en-IE" sz="4000" dirty="0" err="1" smtClean="0">
                <a:latin typeface="Twinkl" pitchFamily="2" charset="0"/>
              </a:rPr>
              <a:t>bhfaca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tú</a:t>
            </a:r>
            <a:r>
              <a:rPr lang="en-IE" sz="4000" dirty="0" smtClean="0">
                <a:latin typeface="Twinkl" pitchFamily="2" charset="0"/>
              </a:rPr>
              <a:t> an </a:t>
            </a:r>
            <a:r>
              <a:rPr lang="en-IE" sz="4000" dirty="0" err="1" smtClean="0">
                <a:latin typeface="Twinkl" pitchFamily="2" charset="0"/>
              </a:rPr>
              <a:t>ceann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cait</a:t>
            </a:r>
            <a:r>
              <a:rPr lang="en-IE" sz="4000" dirty="0" smtClean="0">
                <a:latin typeface="Twinkl" pitchFamily="2" charset="0"/>
              </a:rPr>
              <a:t>?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Chonaic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mise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>
                <a:latin typeface="Twinkl" pitchFamily="2" charset="0"/>
              </a:rPr>
              <a:t>é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Bh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sé</a:t>
            </a:r>
            <a:r>
              <a:rPr lang="en-IE" sz="4000" dirty="0" smtClean="0">
                <a:latin typeface="Twinkl" pitchFamily="2" charset="0"/>
              </a:rPr>
              <a:t> ag </a:t>
            </a:r>
            <a:r>
              <a:rPr lang="en-IE" sz="4000" dirty="0" err="1" smtClean="0">
                <a:latin typeface="Twinkl" pitchFamily="2" charset="0"/>
              </a:rPr>
              <a:t>eitilt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thuas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spéir</a:t>
            </a:r>
            <a:r>
              <a:rPr lang="en-IE" sz="4000" dirty="0" smtClean="0">
                <a:latin typeface="Twinkl" pitchFamily="2" charset="0"/>
              </a:rPr>
              <a:t>. </a:t>
            </a:r>
          </a:p>
          <a:p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370735" y="357327"/>
            <a:ext cx="54505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An </a:t>
            </a:r>
            <a:r>
              <a:rPr lang="en-US" sz="7200" b="1" dirty="0" err="1" smtClean="0">
                <a:ln w="28575"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Chailleach</a:t>
            </a:r>
            <a:endParaRPr lang="en-US" sz="7200" b="1" dirty="0">
              <a:ln w="28575"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07" b="77138" l="35189" r="63413"/>
                    </a14:imgEffect>
                  </a14:imgLayer>
                </a14:imgProps>
              </a:ext>
            </a:extLst>
          </a:blip>
          <a:srcRect l="37855" t="23779" r="38914" b="29073"/>
          <a:stretch/>
        </p:blipFill>
        <p:spPr>
          <a:xfrm>
            <a:off x="666750" y="323849"/>
            <a:ext cx="1714500" cy="2609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07" b="80328" l="35140" r="62969">
                        <a14:foregroundMark x1="43750" y1="39453" x2="45801" y2="45573"/>
                        <a14:foregroundMark x1="55664" y1="41016" x2="45410" y2="44010"/>
                        <a14:foregroundMark x1="49023" y1="53776" x2="47754" y2="45443"/>
                        <a14:foregroundMark x1="52246" y1="40495" x2="54297" y2="46875"/>
                        <a14:foregroundMark x1="44727" y1="68099" x2="46094" y2="64583"/>
                      </a14:backgroundRemoval>
                    </a14:imgEffect>
                  </a14:imgLayer>
                </a14:imgProps>
              </a:ext>
            </a:extLst>
          </a:blip>
          <a:srcRect l="34556" t="29503" r="38461" b="30070"/>
          <a:stretch/>
        </p:blipFill>
        <p:spPr>
          <a:xfrm>
            <a:off x="9713981" y="4001389"/>
            <a:ext cx="1934197" cy="21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008383" y="0"/>
            <a:ext cx="3801460" cy="312157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089181" y="974346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atá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inniu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5" name="Oval Callout 14"/>
          <p:cNvSpPr/>
          <p:nvPr/>
        </p:nvSpPr>
        <p:spPr>
          <a:xfrm>
            <a:off x="417130" y="2655748"/>
            <a:ext cx="3744967" cy="275529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44143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a </a:t>
            </a:r>
            <a:r>
              <a:rPr lang="en-IE" sz="4000" dirty="0" err="1" smtClean="0">
                <a:latin typeface="Twinkl" pitchFamily="2" charset="0"/>
              </a:rPr>
              <a:t>bhí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inné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8" name="Oval Callout 17"/>
          <p:cNvSpPr/>
          <p:nvPr/>
        </p:nvSpPr>
        <p:spPr>
          <a:xfrm>
            <a:off x="7631824" y="2655748"/>
            <a:ext cx="3987362" cy="275529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772904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a </a:t>
            </a:r>
            <a:r>
              <a:rPr lang="en-IE" sz="4000" dirty="0" err="1" smtClean="0">
                <a:latin typeface="Twinkl" pitchFamily="2" charset="0"/>
              </a:rPr>
              <a:t>bheidh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amárach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27309"/>
              </p:ext>
            </p:extLst>
          </p:nvPr>
        </p:nvGraphicFramePr>
        <p:xfrm>
          <a:off x="0" y="5912767"/>
          <a:ext cx="12191998" cy="82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17">
                  <a:extLst>
                    <a:ext uri="{9D8B030D-6E8A-4147-A177-3AD203B41FA5}">
                      <a16:colId xmlns:a16="http://schemas.microsoft.com/office/drawing/2014/main" xmlns="" val="2064909233"/>
                    </a:ext>
                  </a:extLst>
                </a:gridCol>
                <a:gridCol w="1686911">
                  <a:extLst>
                    <a:ext uri="{9D8B030D-6E8A-4147-A177-3AD203B41FA5}">
                      <a16:colId xmlns:a16="http://schemas.microsoft.com/office/drawing/2014/main" xmlns="" val="197727737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xmlns="" val="3002858055"/>
                    </a:ext>
                  </a:extLst>
                </a:gridCol>
                <a:gridCol w="1764235">
                  <a:extLst>
                    <a:ext uri="{9D8B030D-6E8A-4147-A177-3AD203B41FA5}">
                      <a16:colId xmlns:a16="http://schemas.microsoft.com/office/drawing/2014/main" xmlns="" val="3846055514"/>
                    </a:ext>
                  </a:extLst>
                </a:gridCol>
                <a:gridCol w="1546523">
                  <a:extLst>
                    <a:ext uri="{9D8B030D-6E8A-4147-A177-3AD203B41FA5}">
                      <a16:colId xmlns:a16="http://schemas.microsoft.com/office/drawing/2014/main" xmlns="" val="740025888"/>
                    </a:ext>
                  </a:extLst>
                </a:gridCol>
                <a:gridCol w="1781504">
                  <a:extLst>
                    <a:ext uri="{9D8B030D-6E8A-4147-A177-3AD203B41FA5}">
                      <a16:colId xmlns:a16="http://schemas.microsoft.com/office/drawing/2014/main" xmlns="" val="1224313621"/>
                    </a:ext>
                  </a:extLst>
                </a:gridCol>
                <a:gridCol w="1897115">
                  <a:extLst>
                    <a:ext uri="{9D8B030D-6E8A-4147-A177-3AD203B41FA5}">
                      <a16:colId xmlns:a16="http://schemas.microsoft.com/office/drawing/2014/main" xmlns="" val="1618416453"/>
                    </a:ext>
                  </a:extLst>
                </a:gridCol>
              </a:tblGrid>
              <a:tr h="821794"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 Luan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Mháirt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Chéadaoin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Déardaoin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 </a:t>
                      </a:r>
                      <a:r>
                        <a:rPr lang="en-IE" sz="2000" dirty="0" err="1" smtClean="0">
                          <a:latin typeface="Twinkl" pitchFamily="2" charset="0"/>
                        </a:rPr>
                        <a:t>Aoine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Sathairn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Domhnach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31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0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743" t="21985" r="33224" b="11129"/>
          <a:stretch/>
        </p:blipFill>
        <p:spPr>
          <a:xfrm>
            <a:off x="6231184" y="491648"/>
            <a:ext cx="1826159" cy="2614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579" t="18476" r="33060" b="14419"/>
          <a:stretch/>
        </p:blipFill>
        <p:spPr>
          <a:xfrm>
            <a:off x="10230219" y="3481079"/>
            <a:ext cx="1806382" cy="257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908" t="15406" r="33224" b="18147"/>
          <a:stretch/>
        </p:blipFill>
        <p:spPr>
          <a:xfrm>
            <a:off x="4249073" y="3422761"/>
            <a:ext cx="1826824" cy="2610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1743" t="17599" r="33224" b="15515"/>
          <a:stretch/>
        </p:blipFill>
        <p:spPr>
          <a:xfrm>
            <a:off x="6243317" y="3453565"/>
            <a:ext cx="1801891" cy="2580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1908" t="14090" r="33223" b="18805"/>
          <a:stretch/>
        </p:blipFill>
        <p:spPr>
          <a:xfrm>
            <a:off x="8208923" y="491648"/>
            <a:ext cx="1816938" cy="2622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31908" t="10691" r="33306" b="22533"/>
          <a:stretch/>
        </p:blipFill>
        <p:spPr>
          <a:xfrm>
            <a:off x="4252982" y="482089"/>
            <a:ext cx="1822915" cy="2624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31661" t="20230" r="33552" b="12994"/>
          <a:stretch/>
        </p:blipFill>
        <p:spPr>
          <a:xfrm>
            <a:off x="2275080" y="3420712"/>
            <a:ext cx="1814961" cy="2613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31662" t="25823" r="33305" b="7731"/>
          <a:stretch/>
        </p:blipFill>
        <p:spPr>
          <a:xfrm>
            <a:off x="8208923" y="3453565"/>
            <a:ext cx="1826640" cy="25984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/>
          <a:srcRect l="31908" t="19243" r="33059" b="14310"/>
          <a:stretch/>
        </p:blipFill>
        <p:spPr>
          <a:xfrm>
            <a:off x="230250" y="3418817"/>
            <a:ext cx="1838212" cy="2614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l="31661" t="17928" r="33059" b="16283"/>
          <a:stretch/>
        </p:blipFill>
        <p:spPr>
          <a:xfrm>
            <a:off x="2214610" y="482089"/>
            <a:ext cx="1869670" cy="26149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l="31415" t="15296" r="33306" b="17928"/>
          <a:stretch/>
        </p:blipFill>
        <p:spPr>
          <a:xfrm>
            <a:off x="10194563" y="491648"/>
            <a:ext cx="1842038" cy="26149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/>
          <a:srcRect l="32155" t="22204" r="33059" b="11677"/>
          <a:stretch/>
        </p:blipFill>
        <p:spPr>
          <a:xfrm>
            <a:off x="208146" y="479040"/>
            <a:ext cx="1837762" cy="26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155" t="22204" r="33059" b="11677"/>
          <a:stretch/>
        </p:blipFill>
        <p:spPr>
          <a:xfrm>
            <a:off x="3675226" y="0"/>
            <a:ext cx="4812631" cy="68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808" y="616885"/>
            <a:ext cx="1763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f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s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3698" y="561738"/>
            <a:ext cx="2673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smtClean="0">
                <a:solidFill>
                  <a:prstClr val="black"/>
                </a:solidFill>
                <a:latin typeface="Twinkl" pitchFamily="2" charset="0"/>
              </a:rPr>
              <a:t>o</a:t>
            </a:r>
            <a:r>
              <a:rPr lang="en-IE" sz="8000" noProof="0" dirty="0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che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0580" y="2111709"/>
            <a:ext cx="12698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tr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3698" y="3297212"/>
            <a:ext cx="35493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pumc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n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0580" y="5015665"/>
            <a:ext cx="33826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muma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0580" y="3520841"/>
            <a:ext cx="34547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zomba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83698" y="4802881"/>
            <a:ext cx="26981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p</a:t>
            </a:r>
            <a:r>
              <a:rPr lang="en-IE" sz="8000" dirty="0" err="1" smtClean="0">
                <a:latin typeface="Twinkl" pitchFamily="2" charset="0"/>
              </a:rPr>
              <a:t>aist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83698" y="1929475"/>
            <a:ext cx="36856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vaimp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r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pic>
        <p:nvPicPr>
          <p:cNvPr id="6146" name="Picture 2" descr="Image result for video t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898" l="9961" r="93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9203"/>
            <a:ext cx="2690171" cy="19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19119" y="2111709"/>
            <a:ext cx="11146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8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50" b="75208" l="35395" r="63289">
                        <a14:foregroundMark x1="44824" y1="28906" x2="54688" y2="28906"/>
                      </a14:backgroundRemoval>
                    </a14:imgEffect>
                  </a14:imgLayer>
                </a14:imgProps>
              </a:ext>
            </a:extLst>
          </a:blip>
          <a:srcRect l="37585" t="22113" r="39561" b="34154"/>
          <a:stretch/>
        </p:blipFill>
        <p:spPr>
          <a:xfrm>
            <a:off x="1142087" y="3485378"/>
            <a:ext cx="991721" cy="14233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73" b="82182" l="35246" r="63273"/>
                    </a14:imgEffect>
                  </a14:imgLayer>
                </a14:imgProps>
              </a:ext>
            </a:extLst>
          </a:blip>
          <a:srcRect l="31743" t="21985" r="33224" b="11129"/>
          <a:stretch/>
        </p:blipFill>
        <p:spPr>
          <a:xfrm>
            <a:off x="1019119" y="4802881"/>
            <a:ext cx="1411396" cy="2021013"/>
          </a:xfrm>
          <a:prstGeom prst="rect">
            <a:avLst/>
          </a:prstGeom>
        </p:spPr>
      </p:pic>
      <p:pic>
        <p:nvPicPr>
          <p:cNvPr id="6158" name="Picture 14" descr="Image result for night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34" y="379508"/>
            <a:ext cx="1585364" cy="1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888" b="79045" l="35411" r="63438"/>
                    </a14:imgEffect>
                  </a14:imgLayer>
                </a14:imgProps>
              </a:ext>
            </a:extLst>
          </a:blip>
          <a:srcRect l="31908" t="19243" r="33059" b="14310"/>
          <a:stretch/>
        </p:blipFill>
        <p:spPr>
          <a:xfrm>
            <a:off x="6613304" y="1692098"/>
            <a:ext cx="1370394" cy="19494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875" b="75391" l="35352" r="64844"/>
                    </a14:imgEffect>
                  </a14:imgLayer>
                </a14:imgProps>
              </a:ext>
            </a:extLst>
          </a:blip>
          <a:srcRect l="31415" t="24211" r="33306" b="34107"/>
          <a:stretch/>
        </p:blipFill>
        <p:spPr>
          <a:xfrm>
            <a:off x="6607795" y="3390900"/>
            <a:ext cx="1375903" cy="1219200"/>
          </a:xfrm>
          <a:prstGeom prst="rect">
            <a:avLst/>
          </a:prstGeom>
        </p:spPr>
      </p:pic>
      <p:pic>
        <p:nvPicPr>
          <p:cNvPr id="6160" name="Picture 16" descr="Image result for childr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76" b="971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34" y="5015665"/>
            <a:ext cx="1714668" cy="11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27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119" y="1785398"/>
            <a:ext cx="95297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smtClean="0">
                <a:latin typeface="Twinkl" pitchFamily="2" charset="0"/>
              </a:rPr>
              <a:t>An </a:t>
            </a:r>
            <a:r>
              <a:rPr lang="en-IE" sz="4000" dirty="0" err="1" smtClean="0">
                <a:latin typeface="Twinkl" pitchFamily="2" charset="0"/>
              </a:rPr>
              <a:t>bhfaca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tú</a:t>
            </a:r>
            <a:r>
              <a:rPr lang="en-IE" sz="4000" dirty="0" smtClean="0">
                <a:latin typeface="Twinkl" pitchFamily="2" charset="0"/>
              </a:rPr>
              <a:t> an </a:t>
            </a:r>
            <a:r>
              <a:rPr lang="en-IE" sz="4000" dirty="0" err="1" smtClean="0">
                <a:latin typeface="Twinkl" pitchFamily="2" charset="0"/>
              </a:rPr>
              <a:t>chailleach</a:t>
            </a:r>
            <a:r>
              <a:rPr lang="en-IE" sz="4000" dirty="0" smtClean="0">
                <a:latin typeface="Twinkl" pitchFamily="2" charset="0"/>
              </a:rPr>
              <a:t>?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Chonaic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mé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Bh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hata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ó</a:t>
            </a:r>
            <a:r>
              <a:rPr lang="en-IE" sz="4000" dirty="0" err="1" smtClean="0">
                <a:latin typeface="Twinkl" pitchFamily="2" charset="0"/>
              </a:rPr>
              <a:t>r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ard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agus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gúna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dubh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uirthi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224087" y="4267262"/>
            <a:ext cx="7743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smtClean="0">
                <a:latin typeface="Twinkl" pitchFamily="2" charset="0"/>
              </a:rPr>
              <a:t>An </a:t>
            </a:r>
            <a:r>
              <a:rPr lang="en-IE" sz="4000" dirty="0" err="1" smtClean="0">
                <a:latin typeface="Twinkl" pitchFamily="2" charset="0"/>
              </a:rPr>
              <a:t>bhfaca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tú</a:t>
            </a:r>
            <a:r>
              <a:rPr lang="en-IE" sz="4000" dirty="0" smtClean="0">
                <a:latin typeface="Twinkl" pitchFamily="2" charset="0"/>
              </a:rPr>
              <a:t> an </a:t>
            </a:r>
            <a:r>
              <a:rPr lang="en-IE" sz="4000" dirty="0" err="1" smtClean="0">
                <a:latin typeface="Twinkl" pitchFamily="2" charset="0"/>
              </a:rPr>
              <a:t>ceann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cait</a:t>
            </a:r>
            <a:r>
              <a:rPr lang="en-IE" sz="4000" dirty="0" smtClean="0">
                <a:latin typeface="Twinkl" pitchFamily="2" charset="0"/>
              </a:rPr>
              <a:t>?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Chonaic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mise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>
                <a:latin typeface="Twinkl" pitchFamily="2" charset="0"/>
              </a:rPr>
              <a:t>é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Bh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sé</a:t>
            </a:r>
            <a:r>
              <a:rPr lang="en-IE" sz="4000" dirty="0" smtClean="0">
                <a:latin typeface="Twinkl" pitchFamily="2" charset="0"/>
              </a:rPr>
              <a:t> ag </a:t>
            </a:r>
            <a:r>
              <a:rPr lang="en-IE" sz="4000" dirty="0" err="1" smtClean="0">
                <a:latin typeface="Twinkl" pitchFamily="2" charset="0"/>
              </a:rPr>
              <a:t>eitilt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thuas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spéir</a:t>
            </a:r>
            <a:r>
              <a:rPr lang="en-IE" sz="4000" dirty="0" smtClean="0">
                <a:latin typeface="Twinkl" pitchFamily="2" charset="0"/>
              </a:rPr>
              <a:t>. </a:t>
            </a:r>
          </a:p>
          <a:p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370735" y="357327"/>
            <a:ext cx="54505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An </a:t>
            </a:r>
            <a:r>
              <a:rPr lang="en-US" sz="7200" b="1" dirty="0" err="1" smtClean="0">
                <a:ln w="28575"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Chailleach</a:t>
            </a:r>
            <a:endParaRPr lang="en-US" sz="7200" b="1" dirty="0">
              <a:ln w="28575"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07" b="77138" l="35189" r="63413"/>
                    </a14:imgEffect>
                  </a14:imgLayer>
                </a14:imgProps>
              </a:ext>
            </a:extLst>
          </a:blip>
          <a:srcRect l="37855" t="23779" r="38914" b="29073"/>
          <a:stretch/>
        </p:blipFill>
        <p:spPr>
          <a:xfrm>
            <a:off x="666750" y="323849"/>
            <a:ext cx="1714500" cy="2609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07" b="80328" l="35140" r="62969">
                        <a14:foregroundMark x1="43750" y1="39453" x2="45801" y2="45573"/>
                        <a14:foregroundMark x1="55664" y1="41016" x2="45410" y2="44010"/>
                        <a14:foregroundMark x1="49023" y1="53776" x2="47754" y2="45443"/>
                        <a14:foregroundMark x1="52246" y1="40495" x2="54297" y2="46875"/>
                        <a14:foregroundMark x1="44727" y1="68099" x2="46094" y2="64583"/>
                      </a14:backgroundRemoval>
                    </a14:imgEffect>
                  </a14:imgLayer>
                </a14:imgProps>
              </a:ext>
            </a:extLst>
          </a:blip>
          <a:srcRect l="34556" t="29503" r="38461" b="30070"/>
          <a:stretch/>
        </p:blipFill>
        <p:spPr>
          <a:xfrm>
            <a:off x="9713981" y="4001389"/>
            <a:ext cx="1934197" cy="21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72" t="8594" r="16210" b="26302"/>
          <a:stretch/>
        </p:blipFill>
        <p:spPr>
          <a:xfrm>
            <a:off x="4190999" y="886344"/>
            <a:ext cx="7590489" cy="528585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593" y="95250"/>
            <a:ext cx="3300861" cy="2782518"/>
          </a:xfrm>
          <a:prstGeom prst="wedgeEllipseCallout">
            <a:avLst>
              <a:gd name="adj1" fmla="val 21506"/>
              <a:gd name="adj2" fmla="val 5532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399" y="886344"/>
            <a:ext cx="3389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Cad</a:t>
            </a:r>
            <a:r>
              <a:rPr kumimoji="0" lang="en-IE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atá</a:t>
            </a:r>
            <a:r>
              <a:rPr kumimoji="0" lang="en-IE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sa</a:t>
            </a:r>
            <a:r>
              <a:rPr kumimoji="0" lang="en-IE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phictiúr</a:t>
            </a:r>
            <a:r>
              <a:rPr kumimoji="0" lang="en-I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?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09283" y="3552372"/>
            <a:ext cx="3389853" cy="2744173"/>
          </a:xfrm>
          <a:prstGeom prst="wedgeEllipseCallout">
            <a:avLst>
              <a:gd name="adj1" fmla="val 21506"/>
              <a:gd name="adj2" fmla="val 55323"/>
            </a:avLst>
          </a:prstGeom>
          <a:solidFill>
            <a:srgbClr val="08F80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65" y="4262738"/>
            <a:ext cx="3056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</a:rPr>
              <a:t>Tá</a:t>
            </a:r>
            <a:r>
              <a:rPr kumimoji="0" lang="en-I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</a:rPr>
              <a:t>             </a:t>
            </a:r>
            <a:endParaRPr lang="en-IE" sz="4000" dirty="0">
              <a:solidFill>
                <a:prstClr val="black"/>
              </a:solidFill>
              <a:latin typeface="Twinkl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000" dirty="0">
                <a:solidFill>
                  <a:prstClr val="black"/>
                </a:solidFill>
                <a:latin typeface="Twinkl" pitchFamily="2" charset="0"/>
              </a:rPr>
              <a:t>s</a:t>
            </a:r>
            <a:r>
              <a:rPr kumimoji="0" lang="en-I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</a:rPr>
              <a:t>a</a:t>
            </a:r>
            <a:r>
              <a:rPr kumimoji="0" lang="en-I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</a:rPr>
              <a:t> </a:t>
            </a:r>
            <a:r>
              <a:rPr kumimoji="0" lang="en-IE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</a:rPr>
              <a:t>phicti</a:t>
            </a:r>
            <a:r>
              <a:rPr lang="en-IE" sz="4000" dirty="0" err="1" smtClean="0">
                <a:solidFill>
                  <a:prstClr val="black"/>
                </a:solidFill>
                <a:latin typeface="Twinkl" pitchFamily="2" charset="0"/>
              </a:rPr>
              <a:t>úr</a:t>
            </a:r>
            <a:r>
              <a:rPr lang="en-IE" sz="4000" dirty="0" smtClean="0">
                <a:solidFill>
                  <a:prstClr val="black"/>
                </a:solidFill>
                <a:latin typeface="Twinkl" pitchFamily="2" charset="0"/>
              </a:rPr>
              <a:t>.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40369" y="4762500"/>
            <a:ext cx="1774018" cy="95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7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5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008383" y="0"/>
            <a:ext cx="3801460" cy="312157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089181" y="974346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atá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inniu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5" name="Oval Callout 14"/>
          <p:cNvSpPr/>
          <p:nvPr/>
        </p:nvSpPr>
        <p:spPr>
          <a:xfrm>
            <a:off x="417130" y="2655748"/>
            <a:ext cx="3744967" cy="275529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44143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a </a:t>
            </a:r>
            <a:r>
              <a:rPr lang="en-IE" sz="4000" dirty="0" err="1" smtClean="0">
                <a:latin typeface="Twinkl" pitchFamily="2" charset="0"/>
              </a:rPr>
              <a:t>bhí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inné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8" name="Oval Callout 17"/>
          <p:cNvSpPr/>
          <p:nvPr/>
        </p:nvSpPr>
        <p:spPr>
          <a:xfrm>
            <a:off x="7631824" y="2655748"/>
            <a:ext cx="3987362" cy="275529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772904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a </a:t>
            </a:r>
            <a:r>
              <a:rPr lang="en-IE" sz="4000" dirty="0" err="1" smtClean="0">
                <a:latin typeface="Twinkl" pitchFamily="2" charset="0"/>
              </a:rPr>
              <a:t>bheidh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amárach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27309"/>
              </p:ext>
            </p:extLst>
          </p:nvPr>
        </p:nvGraphicFramePr>
        <p:xfrm>
          <a:off x="0" y="5912767"/>
          <a:ext cx="12191998" cy="82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17">
                  <a:extLst>
                    <a:ext uri="{9D8B030D-6E8A-4147-A177-3AD203B41FA5}">
                      <a16:colId xmlns:a16="http://schemas.microsoft.com/office/drawing/2014/main" xmlns="" val="2064909233"/>
                    </a:ext>
                  </a:extLst>
                </a:gridCol>
                <a:gridCol w="1686911">
                  <a:extLst>
                    <a:ext uri="{9D8B030D-6E8A-4147-A177-3AD203B41FA5}">
                      <a16:colId xmlns:a16="http://schemas.microsoft.com/office/drawing/2014/main" xmlns="" val="197727737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xmlns="" val="3002858055"/>
                    </a:ext>
                  </a:extLst>
                </a:gridCol>
                <a:gridCol w="1764235">
                  <a:extLst>
                    <a:ext uri="{9D8B030D-6E8A-4147-A177-3AD203B41FA5}">
                      <a16:colId xmlns:a16="http://schemas.microsoft.com/office/drawing/2014/main" xmlns="" val="3846055514"/>
                    </a:ext>
                  </a:extLst>
                </a:gridCol>
                <a:gridCol w="1546523">
                  <a:extLst>
                    <a:ext uri="{9D8B030D-6E8A-4147-A177-3AD203B41FA5}">
                      <a16:colId xmlns:a16="http://schemas.microsoft.com/office/drawing/2014/main" xmlns="" val="740025888"/>
                    </a:ext>
                  </a:extLst>
                </a:gridCol>
                <a:gridCol w="1781504">
                  <a:extLst>
                    <a:ext uri="{9D8B030D-6E8A-4147-A177-3AD203B41FA5}">
                      <a16:colId xmlns:a16="http://schemas.microsoft.com/office/drawing/2014/main" xmlns="" val="1224313621"/>
                    </a:ext>
                  </a:extLst>
                </a:gridCol>
                <a:gridCol w="1897115">
                  <a:extLst>
                    <a:ext uri="{9D8B030D-6E8A-4147-A177-3AD203B41FA5}">
                      <a16:colId xmlns:a16="http://schemas.microsoft.com/office/drawing/2014/main" xmlns="" val="1618416453"/>
                    </a:ext>
                  </a:extLst>
                </a:gridCol>
              </a:tblGrid>
              <a:tr h="821794"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 Luan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Mháirt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Chéadaoin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Déardaoin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 </a:t>
                      </a:r>
                      <a:r>
                        <a:rPr lang="en-IE" sz="2000" dirty="0" err="1" smtClean="0">
                          <a:latin typeface="Twinkl" pitchFamily="2" charset="0"/>
                        </a:rPr>
                        <a:t>Aoine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Sathairn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Domhnach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31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1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743" t="21985" r="33224" b="11129"/>
          <a:stretch/>
        </p:blipFill>
        <p:spPr>
          <a:xfrm>
            <a:off x="6231184" y="491648"/>
            <a:ext cx="1826159" cy="2614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579" t="18476" r="33060" b="14419"/>
          <a:stretch/>
        </p:blipFill>
        <p:spPr>
          <a:xfrm>
            <a:off x="10230219" y="3481079"/>
            <a:ext cx="1806382" cy="257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908" t="15406" r="33224" b="18147"/>
          <a:stretch/>
        </p:blipFill>
        <p:spPr>
          <a:xfrm>
            <a:off x="4249073" y="3422761"/>
            <a:ext cx="1826824" cy="2610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1743" t="17599" r="33224" b="15515"/>
          <a:stretch/>
        </p:blipFill>
        <p:spPr>
          <a:xfrm>
            <a:off x="6243317" y="3453565"/>
            <a:ext cx="1801891" cy="2580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1908" t="14090" r="33223" b="18805"/>
          <a:stretch/>
        </p:blipFill>
        <p:spPr>
          <a:xfrm>
            <a:off x="8208923" y="491648"/>
            <a:ext cx="1816938" cy="2622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31908" t="10691" r="33306" b="22533"/>
          <a:stretch/>
        </p:blipFill>
        <p:spPr>
          <a:xfrm>
            <a:off x="4252982" y="482089"/>
            <a:ext cx="1822915" cy="2624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31661" t="20230" r="33552" b="12994"/>
          <a:stretch/>
        </p:blipFill>
        <p:spPr>
          <a:xfrm>
            <a:off x="2275080" y="3420712"/>
            <a:ext cx="1814961" cy="2613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31662" t="25823" r="33305" b="7731"/>
          <a:stretch/>
        </p:blipFill>
        <p:spPr>
          <a:xfrm>
            <a:off x="8208923" y="3453565"/>
            <a:ext cx="1826640" cy="25984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/>
          <a:srcRect l="31908" t="19243" r="33059" b="14310"/>
          <a:stretch/>
        </p:blipFill>
        <p:spPr>
          <a:xfrm>
            <a:off x="230250" y="3418817"/>
            <a:ext cx="1838212" cy="2614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l="31661" t="17928" r="33059" b="16283"/>
          <a:stretch/>
        </p:blipFill>
        <p:spPr>
          <a:xfrm>
            <a:off x="2214610" y="482089"/>
            <a:ext cx="1869670" cy="26149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l="31415" t="15296" r="33306" b="17928"/>
          <a:stretch/>
        </p:blipFill>
        <p:spPr>
          <a:xfrm>
            <a:off x="10194563" y="491648"/>
            <a:ext cx="1842038" cy="26149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/>
          <a:srcRect l="32155" t="22204" r="33059" b="11677"/>
          <a:stretch/>
        </p:blipFill>
        <p:spPr>
          <a:xfrm>
            <a:off x="208146" y="479040"/>
            <a:ext cx="1837762" cy="26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808" y="616885"/>
            <a:ext cx="1763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f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s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3698" y="561738"/>
            <a:ext cx="2673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smtClean="0">
                <a:solidFill>
                  <a:prstClr val="black"/>
                </a:solidFill>
                <a:latin typeface="Twinkl" pitchFamily="2" charset="0"/>
              </a:rPr>
              <a:t>o</a:t>
            </a:r>
            <a:r>
              <a:rPr lang="en-IE" sz="8000" noProof="0" dirty="0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che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0580" y="2111709"/>
            <a:ext cx="12698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tr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3698" y="3297212"/>
            <a:ext cx="35493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pumc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n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0580" y="5015665"/>
            <a:ext cx="33826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muma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0580" y="3520841"/>
            <a:ext cx="34547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zomba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83698" y="4802881"/>
            <a:ext cx="26981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p</a:t>
            </a:r>
            <a:r>
              <a:rPr lang="en-IE" sz="8000" dirty="0" err="1" smtClean="0">
                <a:latin typeface="Twinkl" pitchFamily="2" charset="0"/>
              </a:rPr>
              <a:t>aist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83698" y="1929475"/>
            <a:ext cx="36856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vaimp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r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pic>
        <p:nvPicPr>
          <p:cNvPr id="6146" name="Picture 2" descr="Image result for video t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898" l="9961" r="93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9203"/>
            <a:ext cx="2690171" cy="19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19119" y="2111709"/>
            <a:ext cx="11146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8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50" b="75208" l="35395" r="63289">
                        <a14:foregroundMark x1="44824" y1="28906" x2="54688" y2="28906"/>
                      </a14:backgroundRemoval>
                    </a14:imgEffect>
                  </a14:imgLayer>
                </a14:imgProps>
              </a:ext>
            </a:extLst>
          </a:blip>
          <a:srcRect l="37585" t="22113" r="39561" b="34154"/>
          <a:stretch/>
        </p:blipFill>
        <p:spPr>
          <a:xfrm>
            <a:off x="1142087" y="3485378"/>
            <a:ext cx="991721" cy="14233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73" b="82182" l="35246" r="63273"/>
                    </a14:imgEffect>
                  </a14:imgLayer>
                </a14:imgProps>
              </a:ext>
            </a:extLst>
          </a:blip>
          <a:srcRect l="31743" t="21985" r="33224" b="11129"/>
          <a:stretch/>
        </p:blipFill>
        <p:spPr>
          <a:xfrm>
            <a:off x="1019119" y="4802881"/>
            <a:ext cx="1411396" cy="2021013"/>
          </a:xfrm>
          <a:prstGeom prst="rect">
            <a:avLst/>
          </a:prstGeom>
        </p:spPr>
      </p:pic>
      <p:pic>
        <p:nvPicPr>
          <p:cNvPr id="6158" name="Picture 14" descr="Image result for night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34" y="379508"/>
            <a:ext cx="1585364" cy="1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888" b="79045" l="35411" r="63438"/>
                    </a14:imgEffect>
                  </a14:imgLayer>
                </a14:imgProps>
              </a:ext>
            </a:extLst>
          </a:blip>
          <a:srcRect l="31908" t="19243" r="33059" b="14310"/>
          <a:stretch/>
        </p:blipFill>
        <p:spPr>
          <a:xfrm>
            <a:off x="6613304" y="1692098"/>
            <a:ext cx="1370394" cy="19494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875" b="75391" l="35352" r="64844"/>
                    </a14:imgEffect>
                  </a14:imgLayer>
                </a14:imgProps>
              </a:ext>
            </a:extLst>
          </a:blip>
          <a:srcRect l="31415" t="24211" r="33306" b="34107"/>
          <a:stretch/>
        </p:blipFill>
        <p:spPr>
          <a:xfrm>
            <a:off x="6607795" y="3390900"/>
            <a:ext cx="1375903" cy="1219200"/>
          </a:xfrm>
          <a:prstGeom prst="rect">
            <a:avLst/>
          </a:prstGeom>
        </p:spPr>
      </p:pic>
      <p:pic>
        <p:nvPicPr>
          <p:cNvPr id="6160" name="Picture 16" descr="Image result for childr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76" b="971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34" y="5015665"/>
            <a:ext cx="1714668" cy="11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27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119" y="1785398"/>
            <a:ext cx="95297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smtClean="0">
                <a:latin typeface="Twinkl" pitchFamily="2" charset="0"/>
              </a:rPr>
              <a:t>An </a:t>
            </a:r>
            <a:r>
              <a:rPr lang="en-IE" sz="4000" dirty="0" err="1" smtClean="0">
                <a:latin typeface="Twinkl" pitchFamily="2" charset="0"/>
              </a:rPr>
              <a:t>bhfaca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tú</a:t>
            </a:r>
            <a:r>
              <a:rPr lang="en-IE" sz="4000" dirty="0" smtClean="0">
                <a:latin typeface="Twinkl" pitchFamily="2" charset="0"/>
              </a:rPr>
              <a:t> an </a:t>
            </a:r>
            <a:r>
              <a:rPr lang="en-IE" sz="4000" dirty="0" err="1" smtClean="0">
                <a:latin typeface="Twinkl" pitchFamily="2" charset="0"/>
              </a:rPr>
              <a:t>chailleach</a:t>
            </a:r>
            <a:r>
              <a:rPr lang="en-IE" sz="4000" dirty="0" smtClean="0">
                <a:latin typeface="Twinkl" pitchFamily="2" charset="0"/>
              </a:rPr>
              <a:t>?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Chonaic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mé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Bh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hata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ó</a:t>
            </a:r>
            <a:r>
              <a:rPr lang="en-IE" sz="4000" dirty="0" err="1" smtClean="0">
                <a:latin typeface="Twinkl" pitchFamily="2" charset="0"/>
              </a:rPr>
              <a:t>r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ard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agus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gúna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dubh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uirthi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224087" y="4267262"/>
            <a:ext cx="7743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smtClean="0">
                <a:latin typeface="Twinkl" pitchFamily="2" charset="0"/>
              </a:rPr>
              <a:t>An </a:t>
            </a:r>
            <a:r>
              <a:rPr lang="en-IE" sz="4000" dirty="0" err="1" smtClean="0">
                <a:latin typeface="Twinkl" pitchFamily="2" charset="0"/>
              </a:rPr>
              <a:t>bhfaca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tú</a:t>
            </a:r>
            <a:r>
              <a:rPr lang="en-IE" sz="4000" dirty="0" smtClean="0">
                <a:latin typeface="Twinkl" pitchFamily="2" charset="0"/>
              </a:rPr>
              <a:t> an </a:t>
            </a:r>
            <a:r>
              <a:rPr lang="en-IE" sz="4000" dirty="0" err="1" smtClean="0">
                <a:latin typeface="Twinkl" pitchFamily="2" charset="0"/>
              </a:rPr>
              <a:t>ceann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cait</a:t>
            </a:r>
            <a:r>
              <a:rPr lang="en-IE" sz="4000" dirty="0" smtClean="0">
                <a:latin typeface="Twinkl" pitchFamily="2" charset="0"/>
              </a:rPr>
              <a:t>?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Chonaic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mise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>
                <a:latin typeface="Twinkl" pitchFamily="2" charset="0"/>
              </a:rPr>
              <a:t>é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Bh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sé</a:t>
            </a:r>
            <a:r>
              <a:rPr lang="en-IE" sz="4000" dirty="0" smtClean="0">
                <a:latin typeface="Twinkl" pitchFamily="2" charset="0"/>
              </a:rPr>
              <a:t> ag </a:t>
            </a:r>
            <a:r>
              <a:rPr lang="en-IE" sz="4000" dirty="0" err="1" smtClean="0">
                <a:latin typeface="Twinkl" pitchFamily="2" charset="0"/>
              </a:rPr>
              <a:t>eitilt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thuas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spéir</a:t>
            </a:r>
            <a:r>
              <a:rPr lang="en-IE" sz="4000" dirty="0" smtClean="0">
                <a:latin typeface="Twinkl" pitchFamily="2" charset="0"/>
              </a:rPr>
              <a:t>. </a:t>
            </a:r>
          </a:p>
          <a:p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370735" y="357327"/>
            <a:ext cx="54505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An </a:t>
            </a:r>
            <a:r>
              <a:rPr lang="en-US" sz="7200" b="1" dirty="0" err="1" smtClean="0">
                <a:ln w="28575"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Chailleach</a:t>
            </a:r>
            <a:endParaRPr lang="en-US" sz="7200" b="1" dirty="0">
              <a:ln w="28575"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07" b="77138" l="35189" r="63413"/>
                    </a14:imgEffect>
                  </a14:imgLayer>
                </a14:imgProps>
              </a:ext>
            </a:extLst>
          </a:blip>
          <a:srcRect l="37855" t="23779" r="38914" b="29073"/>
          <a:stretch/>
        </p:blipFill>
        <p:spPr>
          <a:xfrm>
            <a:off x="666750" y="323849"/>
            <a:ext cx="1714500" cy="2609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07" b="80328" l="35140" r="62969">
                        <a14:foregroundMark x1="43750" y1="39453" x2="45801" y2="45573"/>
                        <a14:foregroundMark x1="55664" y1="41016" x2="45410" y2="44010"/>
                        <a14:foregroundMark x1="49023" y1="53776" x2="47754" y2="45443"/>
                        <a14:foregroundMark x1="52246" y1="40495" x2="54297" y2="46875"/>
                        <a14:foregroundMark x1="44727" y1="68099" x2="46094" y2="64583"/>
                      </a14:backgroundRemoval>
                    </a14:imgEffect>
                  </a14:imgLayer>
                </a14:imgProps>
              </a:ext>
            </a:extLst>
          </a:blip>
          <a:srcRect l="34556" t="29503" r="38461" b="30070"/>
          <a:stretch/>
        </p:blipFill>
        <p:spPr>
          <a:xfrm>
            <a:off x="9713981" y="4001389"/>
            <a:ext cx="1934197" cy="21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4" y="437614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908" t="12006" r="33306" b="21546"/>
          <a:stretch/>
        </p:blipFill>
        <p:spPr>
          <a:xfrm>
            <a:off x="3777915" y="0"/>
            <a:ext cx="4787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Image result for list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600" r="94800">
                        <a14:foregroundMark x1="58400" y1="55200" x2="59600" y2="31200"/>
                        <a14:foregroundMark x1="83600" y1="37600" x2="78000" y2="53200"/>
                        <a14:foregroundMark x1="76800" y1="65200" x2="44000" y2="60000"/>
                        <a14:foregroundMark x1="59200" y1="73200" x2="65200" y2="69200"/>
                        <a14:foregroundMark x1="74400" y1="46400" x2="77200" y2="36000"/>
                        <a14:foregroundMark x1="57600" y1="41200" x2="54400" y2="43200"/>
                        <a14:foregroundMark x1="65600" y1="46000" x2="46400" y2="4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049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008383" y="0"/>
            <a:ext cx="3801460" cy="312157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089181" y="974346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atá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inniu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5" name="Oval Callout 14"/>
          <p:cNvSpPr/>
          <p:nvPr/>
        </p:nvSpPr>
        <p:spPr>
          <a:xfrm>
            <a:off x="417130" y="2655748"/>
            <a:ext cx="3744967" cy="275529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44143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a </a:t>
            </a:r>
            <a:r>
              <a:rPr lang="en-IE" sz="4000" dirty="0" err="1" smtClean="0">
                <a:latin typeface="Twinkl" pitchFamily="2" charset="0"/>
              </a:rPr>
              <a:t>bhí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inné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8" name="Oval Callout 17"/>
          <p:cNvSpPr/>
          <p:nvPr/>
        </p:nvSpPr>
        <p:spPr>
          <a:xfrm>
            <a:off x="7631824" y="2655748"/>
            <a:ext cx="3987362" cy="275529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772904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 smtClean="0">
                <a:latin typeface="Twinkl" pitchFamily="2" charset="0"/>
              </a:rPr>
              <a:t>Cén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lá</a:t>
            </a:r>
            <a:r>
              <a:rPr lang="en-IE" sz="4000" dirty="0" smtClean="0">
                <a:latin typeface="Twinkl" pitchFamily="2" charset="0"/>
              </a:rPr>
              <a:t> a </a:t>
            </a:r>
            <a:r>
              <a:rPr lang="en-IE" sz="4000" dirty="0" err="1" smtClean="0">
                <a:latin typeface="Twinkl" pitchFamily="2" charset="0"/>
              </a:rPr>
              <a:t>bheidh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amárach</a:t>
            </a:r>
            <a:r>
              <a:rPr lang="en-IE" sz="4000" dirty="0" smtClean="0">
                <a:latin typeface="Twinkl" pitchFamily="2" charset="0"/>
              </a:rPr>
              <a:t>?</a:t>
            </a:r>
            <a:endParaRPr lang="en-IE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27309"/>
              </p:ext>
            </p:extLst>
          </p:nvPr>
        </p:nvGraphicFramePr>
        <p:xfrm>
          <a:off x="0" y="5912767"/>
          <a:ext cx="12191998" cy="82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17">
                  <a:extLst>
                    <a:ext uri="{9D8B030D-6E8A-4147-A177-3AD203B41FA5}">
                      <a16:colId xmlns:a16="http://schemas.microsoft.com/office/drawing/2014/main" xmlns="" val="2064909233"/>
                    </a:ext>
                  </a:extLst>
                </a:gridCol>
                <a:gridCol w="1686911">
                  <a:extLst>
                    <a:ext uri="{9D8B030D-6E8A-4147-A177-3AD203B41FA5}">
                      <a16:colId xmlns:a16="http://schemas.microsoft.com/office/drawing/2014/main" xmlns="" val="197727737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xmlns="" val="3002858055"/>
                    </a:ext>
                  </a:extLst>
                </a:gridCol>
                <a:gridCol w="1764235">
                  <a:extLst>
                    <a:ext uri="{9D8B030D-6E8A-4147-A177-3AD203B41FA5}">
                      <a16:colId xmlns:a16="http://schemas.microsoft.com/office/drawing/2014/main" xmlns="" val="3846055514"/>
                    </a:ext>
                  </a:extLst>
                </a:gridCol>
                <a:gridCol w="1546523">
                  <a:extLst>
                    <a:ext uri="{9D8B030D-6E8A-4147-A177-3AD203B41FA5}">
                      <a16:colId xmlns:a16="http://schemas.microsoft.com/office/drawing/2014/main" xmlns="" val="740025888"/>
                    </a:ext>
                  </a:extLst>
                </a:gridCol>
                <a:gridCol w="1781504">
                  <a:extLst>
                    <a:ext uri="{9D8B030D-6E8A-4147-A177-3AD203B41FA5}">
                      <a16:colId xmlns:a16="http://schemas.microsoft.com/office/drawing/2014/main" xmlns="" val="1224313621"/>
                    </a:ext>
                  </a:extLst>
                </a:gridCol>
                <a:gridCol w="1897115">
                  <a:extLst>
                    <a:ext uri="{9D8B030D-6E8A-4147-A177-3AD203B41FA5}">
                      <a16:colId xmlns:a16="http://schemas.microsoft.com/office/drawing/2014/main" xmlns="" val="1618416453"/>
                    </a:ext>
                  </a:extLst>
                </a:gridCol>
              </a:tblGrid>
              <a:tr h="821794"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 Luan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Mháirt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Chéadaoin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Déardaoin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 </a:t>
                      </a:r>
                      <a:r>
                        <a:rPr lang="en-IE" sz="2000" dirty="0" err="1" smtClean="0">
                          <a:latin typeface="Twinkl" pitchFamily="2" charset="0"/>
                        </a:rPr>
                        <a:t>Aoine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Sathairn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 smtClean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 smtClean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 smtClean="0">
                          <a:latin typeface="Twinkl" pitchFamily="2" charset="0"/>
                        </a:rPr>
                        <a:t>Domhnach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31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1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743" t="21985" r="33224" b="11129"/>
          <a:stretch/>
        </p:blipFill>
        <p:spPr>
          <a:xfrm>
            <a:off x="6231184" y="491648"/>
            <a:ext cx="1826159" cy="2614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579" t="18476" r="33060" b="14419"/>
          <a:stretch/>
        </p:blipFill>
        <p:spPr>
          <a:xfrm>
            <a:off x="10230219" y="3481079"/>
            <a:ext cx="1806382" cy="257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908" t="15406" r="33224" b="18147"/>
          <a:stretch/>
        </p:blipFill>
        <p:spPr>
          <a:xfrm>
            <a:off x="4249073" y="3422761"/>
            <a:ext cx="1826824" cy="2610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1743" t="17599" r="33224" b="15515"/>
          <a:stretch/>
        </p:blipFill>
        <p:spPr>
          <a:xfrm>
            <a:off x="6243317" y="3453565"/>
            <a:ext cx="1801891" cy="2580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1908" t="14090" r="33223" b="18805"/>
          <a:stretch/>
        </p:blipFill>
        <p:spPr>
          <a:xfrm>
            <a:off x="8208923" y="491648"/>
            <a:ext cx="1816938" cy="2622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31908" t="10691" r="33306" b="22533"/>
          <a:stretch/>
        </p:blipFill>
        <p:spPr>
          <a:xfrm>
            <a:off x="4252982" y="482089"/>
            <a:ext cx="1822915" cy="2624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31661" t="20230" r="33552" b="12994"/>
          <a:stretch/>
        </p:blipFill>
        <p:spPr>
          <a:xfrm>
            <a:off x="2275080" y="3420712"/>
            <a:ext cx="1814961" cy="2613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31662" t="25823" r="33305" b="7731"/>
          <a:stretch/>
        </p:blipFill>
        <p:spPr>
          <a:xfrm>
            <a:off x="8208923" y="3453565"/>
            <a:ext cx="1826640" cy="25984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/>
          <a:srcRect l="31908" t="19243" r="33059" b="14310"/>
          <a:stretch/>
        </p:blipFill>
        <p:spPr>
          <a:xfrm>
            <a:off x="230250" y="3418817"/>
            <a:ext cx="1838212" cy="2614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l="31661" t="17928" r="33059" b="16283"/>
          <a:stretch/>
        </p:blipFill>
        <p:spPr>
          <a:xfrm>
            <a:off x="2214610" y="482089"/>
            <a:ext cx="1869670" cy="26149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l="31415" t="15296" r="33306" b="17928"/>
          <a:stretch/>
        </p:blipFill>
        <p:spPr>
          <a:xfrm>
            <a:off x="10194563" y="491648"/>
            <a:ext cx="1842038" cy="26149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/>
          <a:srcRect l="32155" t="22204" r="33059" b="11677"/>
          <a:stretch/>
        </p:blipFill>
        <p:spPr>
          <a:xfrm>
            <a:off x="208146" y="479040"/>
            <a:ext cx="1837762" cy="26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808" y="616885"/>
            <a:ext cx="1763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f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s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3698" y="561738"/>
            <a:ext cx="2673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smtClean="0">
                <a:solidFill>
                  <a:prstClr val="black"/>
                </a:solidFill>
                <a:latin typeface="Twinkl" pitchFamily="2" charset="0"/>
              </a:rPr>
              <a:t>o</a:t>
            </a:r>
            <a:r>
              <a:rPr lang="en-IE" sz="8000" noProof="0" dirty="0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che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0580" y="2111709"/>
            <a:ext cx="12698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tr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3698" y="3297212"/>
            <a:ext cx="35493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pumc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n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0580" y="5015665"/>
            <a:ext cx="33826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muma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0580" y="3520841"/>
            <a:ext cx="34547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zomba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83698" y="4802881"/>
            <a:ext cx="26981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p</a:t>
            </a:r>
            <a:r>
              <a:rPr lang="en-IE" sz="8000" dirty="0" err="1" smtClean="0">
                <a:latin typeface="Twinkl" pitchFamily="2" charset="0"/>
              </a:rPr>
              <a:t>aist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83698" y="1929475"/>
            <a:ext cx="36856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vaimp</a:t>
            </a:r>
            <a:r>
              <a:rPr lang="en-IE" sz="8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8000" dirty="0" err="1" smtClean="0">
                <a:solidFill>
                  <a:prstClr val="black"/>
                </a:solidFill>
                <a:latin typeface="Twinkl" pitchFamily="2" charset="0"/>
              </a:rPr>
              <a:t>r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pic>
        <p:nvPicPr>
          <p:cNvPr id="6146" name="Picture 2" descr="Image result for video t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898" l="9961" r="93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9203"/>
            <a:ext cx="2690171" cy="19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19119" y="2111709"/>
            <a:ext cx="11146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8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50" b="75208" l="35395" r="63289">
                        <a14:foregroundMark x1="44824" y1="28906" x2="54688" y2="28906"/>
                      </a14:backgroundRemoval>
                    </a14:imgEffect>
                  </a14:imgLayer>
                </a14:imgProps>
              </a:ext>
            </a:extLst>
          </a:blip>
          <a:srcRect l="37585" t="22113" r="39561" b="34154"/>
          <a:stretch/>
        </p:blipFill>
        <p:spPr>
          <a:xfrm>
            <a:off x="1142087" y="3485378"/>
            <a:ext cx="991721" cy="14233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73" b="82182" l="35246" r="63273"/>
                    </a14:imgEffect>
                  </a14:imgLayer>
                </a14:imgProps>
              </a:ext>
            </a:extLst>
          </a:blip>
          <a:srcRect l="31743" t="21985" r="33224" b="11129"/>
          <a:stretch/>
        </p:blipFill>
        <p:spPr>
          <a:xfrm>
            <a:off x="1019119" y="4802881"/>
            <a:ext cx="1411396" cy="2021013"/>
          </a:xfrm>
          <a:prstGeom prst="rect">
            <a:avLst/>
          </a:prstGeom>
        </p:spPr>
      </p:pic>
      <p:pic>
        <p:nvPicPr>
          <p:cNvPr id="6158" name="Picture 14" descr="Image result for night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34" y="379508"/>
            <a:ext cx="1585364" cy="1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888" b="79045" l="35411" r="63438"/>
                    </a14:imgEffect>
                  </a14:imgLayer>
                </a14:imgProps>
              </a:ext>
            </a:extLst>
          </a:blip>
          <a:srcRect l="31908" t="19243" r="33059" b="14310"/>
          <a:stretch/>
        </p:blipFill>
        <p:spPr>
          <a:xfrm>
            <a:off x="6613304" y="1692098"/>
            <a:ext cx="1370394" cy="19494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875" b="75391" l="35352" r="64844"/>
                    </a14:imgEffect>
                  </a14:imgLayer>
                </a14:imgProps>
              </a:ext>
            </a:extLst>
          </a:blip>
          <a:srcRect l="31415" t="24211" r="33306" b="34107"/>
          <a:stretch/>
        </p:blipFill>
        <p:spPr>
          <a:xfrm>
            <a:off x="6607795" y="3390900"/>
            <a:ext cx="1375903" cy="1219200"/>
          </a:xfrm>
          <a:prstGeom prst="rect">
            <a:avLst/>
          </a:prstGeom>
        </p:spPr>
      </p:pic>
      <p:pic>
        <p:nvPicPr>
          <p:cNvPr id="6160" name="Picture 16" descr="Image result for childr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76" b="971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34" y="5015665"/>
            <a:ext cx="1714668" cy="11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27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119" y="1785398"/>
            <a:ext cx="95297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smtClean="0">
                <a:latin typeface="Twinkl" pitchFamily="2" charset="0"/>
              </a:rPr>
              <a:t>An </a:t>
            </a:r>
            <a:r>
              <a:rPr lang="en-IE" sz="4000" dirty="0" err="1" smtClean="0">
                <a:latin typeface="Twinkl" pitchFamily="2" charset="0"/>
              </a:rPr>
              <a:t>bhfaca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tú</a:t>
            </a:r>
            <a:r>
              <a:rPr lang="en-IE" sz="4000" dirty="0" smtClean="0">
                <a:latin typeface="Twinkl" pitchFamily="2" charset="0"/>
              </a:rPr>
              <a:t> an </a:t>
            </a:r>
            <a:r>
              <a:rPr lang="en-IE" sz="4000" dirty="0" err="1" smtClean="0">
                <a:latin typeface="Twinkl" pitchFamily="2" charset="0"/>
              </a:rPr>
              <a:t>chailleach</a:t>
            </a:r>
            <a:r>
              <a:rPr lang="en-IE" sz="4000" dirty="0" smtClean="0">
                <a:latin typeface="Twinkl" pitchFamily="2" charset="0"/>
              </a:rPr>
              <a:t>?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Chonaic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mé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Bh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hata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ó</a:t>
            </a:r>
            <a:r>
              <a:rPr lang="en-IE" sz="4000" dirty="0" err="1" smtClean="0">
                <a:latin typeface="Twinkl" pitchFamily="2" charset="0"/>
              </a:rPr>
              <a:t>r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ard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agus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gúna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dubh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uirthi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224087" y="4267262"/>
            <a:ext cx="7743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smtClean="0">
                <a:latin typeface="Twinkl" pitchFamily="2" charset="0"/>
              </a:rPr>
              <a:t>An </a:t>
            </a:r>
            <a:r>
              <a:rPr lang="en-IE" sz="4000" dirty="0" err="1" smtClean="0">
                <a:latin typeface="Twinkl" pitchFamily="2" charset="0"/>
              </a:rPr>
              <a:t>bhfaca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tú</a:t>
            </a:r>
            <a:r>
              <a:rPr lang="en-IE" sz="4000" dirty="0" smtClean="0">
                <a:latin typeface="Twinkl" pitchFamily="2" charset="0"/>
              </a:rPr>
              <a:t> an </a:t>
            </a:r>
            <a:r>
              <a:rPr lang="en-IE" sz="4000" dirty="0" err="1" smtClean="0">
                <a:latin typeface="Twinkl" pitchFamily="2" charset="0"/>
              </a:rPr>
              <a:t>ceann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cait</a:t>
            </a:r>
            <a:r>
              <a:rPr lang="en-IE" sz="4000" dirty="0" smtClean="0">
                <a:latin typeface="Twinkl" pitchFamily="2" charset="0"/>
              </a:rPr>
              <a:t>?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Chonaic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mise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>
                <a:latin typeface="Twinkl" pitchFamily="2" charset="0"/>
              </a:rPr>
              <a:t>é</a:t>
            </a:r>
            <a:r>
              <a:rPr lang="en-IE" sz="4000" dirty="0" smtClean="0">
                <a:latin typeface="Twinkl" pitchFamily="2" charset="0"/>
              </a:rPr>
              <a:t>.</a:t>
            </a:r>
          </a:p>
          <a:p>
            <a:pPr algn="ctr"/>
            <a:r>
              <a:rPr lang="en-IE" sz="4000" dirty="0" err="1" smtClean="0">
                <a:latin typeface="Twinkl" pitchFamily="2" charset="0"/>
              </a:rPr>
              <a:t>Bh</a:t>
            </a:r>
            <a:r>
              <a:rPr lang="en-IE" sz="4000" dirty="0" err="1" smtClean="0">
                <a:solidFill>
                  <a:srgbClr val="FF0000"/>
                </a:solidFill>
                <a:latin typeface="Twinkl" pitchFamily="2" charset="0"/>
              </a:rPr>
              <a:t>í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sé</a:t>
            </a:r>
            <a:r>
              <a:rPr lang="en-IE" sz="4000" dirty="0" smtClean="0">
                <a:latin typeface="Twinkl" pitchFamily="2" charset="0"/>
              </a:rPr>
              <a:t> ag </a:t>
            </a:r>
            <a:r>
              <a:rPr lang="en-IE" sz="4000" dirty="0" err="1" smtClean="0">
                <a:latin typeface="Twinkl" pitchFamily="2" charset="0"/>
              </a:rPr>
              <a:t>eitilt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thuas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sa</a:t>
            </a:r>
            <a:r>
              <a:rPr lang="en-IE" sz="4000" dirty="0" smtClean="0">
                <a:latin typeface="Twinkl" pitchFamily="2" charset="0"/>
              </a:rPr>
              <a:t> </a:t>
            </a:r>
            <a:r>
              <a:rPr lang="en-IE" sz="4000" dirty="0" err="1" smtClean="0">
                <a:latin typeface="Twinkl" pitchFamily="2" charset="0"/>
              </a:rPr>
              <a:t>spéir</a:t>
            </a:r>
            <a:r>
              <a:rPr lang="en-IE" sz="4000" dirty="0" smtClean="0">
                <a:latin typeface="Twinkl" pitchFamily="2" charset="0"/>
              </a:rPr>
              <a:t>. </a:t>
            </a:r>
          </a:p>
          <a:p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370735" y="357327"/>
            <a:ext cx="54505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An </a:t>
            </a:r>
            <a:r>
              <a:rPr lang="en-US" sz="7200" b="1" dirty="0" err="1" smtClean="0">
                <a:ln w="28575"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Chailleach</a:t>
            </a:r>
            <a:endParaRPr lang="en-US" sz="7200" b="1" dirty="0">
              <a:ln w="28575"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07" b="77138" l="35189" r="63413"/>
                    </a14:imgEffect>
                  </a14:imgLayer>
                </a14:imgProps>
              </a:ext>
            </a:extLst>
          </a:blip>
          <a:srcRect l="37855" t="23779" r="38914" b="29073"/>
          <a:stretch/>
        </p:blipFill>
        <p:spPr>
          <a:xfrm>
            <a:off x="666750" y="323849"/>
            <a:ext cx="1714500" cy="2609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07" b="80328" l="35140" r="62969">
                        <a14:foregroundMark x1="43750" y1="39453" x2="45801" y2="45573"/>
                        <a14:foregroundMark x1="55664" y1="41016" x2="45410" y2="44010"/>
                        <a14:foregroundMark x1="49023" y1="53776" x2="47754" y2="45443"/>
                        <a14:foregroundMark x1="52246" y1="40495" x2="54297" y2="46875"/>
                        <a14:foregroundMark x1="44727" y1="68099" x2="46094" y2="64583"/>
                      </a14:backgroundRemoval>
                    </a14:imgEffect>
                  </a14:imgLayer>
                </a14:imgProps>
              </a:ext>
            </a:extLst>
          </a:blip>
          <a:srcRect l="34556" t="29503" r="38461" b="30070"/>
          <a:stretch/>
        </p:blipFill>
        <p:spPr>
          <a:xfrm>
            <a:off x="9713981" y="4001389"/>
            <a:ext cx="1934197" cy="21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092560" y="402277"/>
            <a:ext cx="3934484" cy="249464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3578766" y="947486"/>
            <a:ext cx="403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 smtClean="0">
                <a:latin typeface="Twinkl" pitchFamily="2" charset="0"/>
              </a:rPr>
              <a:t>An bhfuil </a:t>
            </a:r>
          </a:p>
          <a:p>
            <a:r>
              <a:rPr lang="en-IE" sz="3600" dirty="0" smtClean="0">
                <a:latin typeface="Twinkl" pitchFamily="2" charset="0"/>
              </a:rPr>
              <a:t>                   </a:t>
            </a:r>
            <a:r>
              <a:rPr lang="en-IE" sz="3600" dirty="0" err="1" smtClean="0">
                <a:latin typeface="Twinkl" pitchFamily="2" charset="0"/>
              </a:rPr>
              <a:t>agat</a:t>
            </a:r>
            <a:r>
              <a:rPr lang="en-IE" sz="3600" dirty="0" smtClean="0">
                <a:latin typeface="Twinkl" pitchFamily="2" charset="0"/>
              </a:rPr>
              <a:t>? </a:t>
            </a:r>
            <a:endParaRPr lang="en-IE" sz="3600" dirty="0">
              <a:latin typeface="Twinkl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990860" y="3727384"/>
            <a:ext cx="3885940" cy="2559116"/>
          </a:xfrm>
          <a:prstGeom prst="wedgeEllipseCallout">
            <a:avLst/>
          </a:prstGeom>
          <a:solidFill>
            <a:srgbClr val="08F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9929" y="4686221"/>
            <a:ext cx="3836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Twinkl" pitchFamily="2" charset="0"/>
              </a:rPr>
              <a:t>Tá</a:t>
            </a:r>
            <a:r>
              <a:rPr lang="en-IE" sz="2800" dirty="0" smtClean="0">
                <a:latin typeface="Twinkl" pitchFamily="2" charset="0"/>
              </a:rPr>
              <a:t>                   </a:t>
            </a:r>
            <a:r>
              <a:rPr lang="en-IE" sz="2800" dirty="0" err="1" smtClean="0">
                <a:latin typeface="Twinkl" pitchFamily="2" charset="0"/>
              </a:rPr>
              <a:t>agam</a:t>
            </a:r>
            <a:r>
              <a:rPr lang="en-IE" sz="2800" dirty="0" smtClean="0">
                <a:latin typeface="Twinkl" pitchFamily="2" charset="0"/>
              </a:rPr>
              <a:t>.</a:t>
            </a:r>
            <a:endParaRPr lang="en-IE" sz="2800" dirty="0">
              <a:latin typeface="Twinkl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611126" y="3642629"/>
            <a:ext cx="3761723" cy="2643871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7912743" y="4686221"/>
            <a:ext cx="377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solidFill>
                  <a:schemeClr val="bg1"/>
                </a:solidFill>
                <a:latin typeface="Twinkl" pitchFamily="2" charset="0"/>
              </a:rPr>
              <a:t>Níl</a:t>
            </a:r>
            <a:r>
              <a:rPr lang="en-IE" sz="2800" dirty="0" smtClean="0">
                <a:solidFill>
                  <a:schemeClr val="bg1"/>
                </a:solidFill>
                <a:latin typeface="Twinkl" pitchFamily="2" charset="0"/>
              </a:rPr>
              <a:t>                 </a:t>
            </a:r>
            <a:r>
              <a:rPr lang="en-IE" sz="2800" dirty="0" err="1" smtClean="0">
                <a:solidFill>
                  <a:schemeClr val="bg1"/>
                </a:solidFill>
                <a:latin typeface="Twinkl" pitchFamily="2" charset="0"/>
              </a:rPr>
              <a:t>agam</a:t>
            </a:r>
            <a:r>
              <a:rPr lang="en-IE" sz="2800" dirty="0" smtClean="0">
                <a:solidFill>
                  <a:schemeClr val="bg1"/>
                </a:solidFill>
                <a:latin typeface="Twinkl" pitchFamily="2" charset="0"/>
              </a:rPr>
              <a:t>.</a:t>
            </a:r>
            <a:endParaRPr lang="en-IE" sz="2800" dirty="0">
              <a:solidFill>
                <a:schemeClr val="bg1"/>
              </a:solidFill>
              <a:latin typeface="Twinkl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362450" y="1981200"/>
            <a:ext cx="1697352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881414" y="5190391"/>
            <a:ext cx="1697352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496300" y="5025992"/>
            <a:ext cx="1697352" cy="190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0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415" t="15296" r="33306" b="17928"/>
          <a:stretch/>
        </p:blipFill>
        <p:spPr>
          <a:xfrm>
            <a:off x="3663194" y="0"/>
            <a:ext cx="4836695" cy="68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661" t="17928" r="33059" b="16283"/>
          <a:stretch/>
        </p:blipFill>
        <p:spPr>
          <a:xfrm>
            <a:off x="3615067" y="-41227"/>
            <a:ext cx="4932949" cy="68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908" t="19243" r="33059" b="14310"/>
          <a:stretch/>
        </p:blipFill>
        <p:spPr>
          <a:xfrm>
            <a:off x="3663194" y="0"/>
            <a:ext cx="4836695" cy="68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661" t="22533" r="33059" b="11019"/>
          <a:stretch/>
        </p:blipFill>
        <p:spPr>
          <a:xfrm>
            <a:off x="3651162" y="22180"/>
            <a:ext cx="4860759" cy="68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95" y1="10167" x2="4395" y2="10167"/>
                        <a14:foregroundMark x1="2637" y1="9000" x2="2637" y2="9000"/>
                        <a14:foregroundMark x1="3809" y1="32833" x2="3809" y2="32833"/>
                        <a14:foregroundMark x1="3809" y1="39500" x2="3809" y2="39500"/>
                        <a14:foregroundMark x1="5566" y1="43667" x2="5566" y2="43667"/>
                        <a14:foregroundMark x1="8203" y1="40667" x2="8203" y2="40667"/>
                        <a14:foregroundMark x1="41797" y1="56167" x2="41797" y2="56167"/>
                        <a14:foregroundMark x1="4590" y1="37333" x2="2734" y2="31167"/>
                        <a14:foregroundMark x1="5762" y1="55667" x2="1855" y2="63833"/>
                        <a14:foregroundMark x1="1660" y1="71000" x2="8984" y2="76667"/>
                        <a14:foregroundMark x1="1660" y1="2333" x2="2051" y2="8500"/>
                        <a14:foregroundMark x1="93750" y1="61000" x2="94434" y2="72500"/>
                        <a14:foregroundMark x1="95117" y1="48833" x2="95117" y2="46500"/>
                        <a14:foregroundMark x1="96777" y1="39667" x2="96973" y2="30333"/>
                        <a14:foregroundMark x1="96484" y1="25333" x2="97461" y2="13500"/>
                        <a14:foregroundMark x1="95605" y1="8667" x2="89844" y2="8167"/>
                        <a14:foregroundMark x1="94922" y1="4833" x2="96582" y2="11000"/>
                        <a14:foregroundMark x1="92383" y1="52333" x2="98145" y2="50833"/>
                        <a14:foregroundMark x1="95313" y1="72833" x2="99219" y2="67167"/>
                        <a14:foregroundMark x1="98633" y1="88333" x2="96973" y2="96500"/>
                        <a14:foregroundMark x1="93750" y1="20500" x2="96777" y2="20667"/>
                        <a14:foregroundMark x1="98340" y1="23000" x2="98828" y2="16667"/>
                        <a14:foregroundMark x1="93945" y1="19167" x2="96582" y2="16333"/>
                        <a14:foregroundMark x1="94629" y1="18167" x2="93555" y2="23000"/>
                        <a14:foregroundMark x1="93555" y1="23000" x2="93555" y2="23000"/>
                        <a14:foregroundMark x1="3027" y1="42333" x2="3027" y2="35500"/>
                        <a14:foregroundMark x1="4395" y1="17333" x2="3711" y2="25333"/>
                        <a14:foregroundMark x1="2246" y1="16167" x2="2246" y2="16167"/>
                        <a14:foregroundMark x1="2930" y1="15333" x2="2930" y2="15333"/>
                        <a14:foregroundMark x1="8105" y1="17333" x2="8105" y2="17333"/>
                        <a14:foregroundMark x1="8105" y1="18333" x2="8105" y2="18333"/>
                        <a14:foregroundMark x1="7520" y1="4667" x2="7520" y2="4667"/>
                        <a14:foregroundMark x1="5957" y1="49833" x2="5957" y2="49833"/>
                        <a14:foregroundMark x1="1563" y1="46500" x2="1563" y2="46500"/>
                        <a14:foregroundMark x1="3906" y1="87167" x2="3906" y2="87167"/>
                        <a14:foregroundMark x1="2930" y1="84500" x2="3613" y2="94000"/>
                        <a14:foregroundMark x1="6934" y1="83500" x2="6836" y2="80000"/>
                        <a14:foregroundMark x1="93066" y1="18667" x2="94922" y2="18333"/>
                        <a14:foregroundMark x1="95605" y1="22500" x2="94727" y2="25333"/>
                        <a14:foregroundMark x1="94727" y1="25833" x2="94727" y2="26833"/>
                        <a14:foregroundMark x1="94434" y1="26500" x2="94434" y2="26500"/>
                        <a14:foregroundMark x1="96973" y1="25500" x2="99023" y2="23833"/>
                        <a14:foregroundMark x1="97266" y1="4667" x2="97266" y2="833"/>
                        <a14:foregroundMark x1="95117" y1="81500" x2="95117" y2="81500"/>
                        <a14:foregroundMark x1="95117" y1="80500" x2="96289" y2="85833"/>
                        <a14:foregroundMark x1="98145" y1="76667" x2="98145" y2="76667"/>
                        <a14:foregroundMark x1="91992" y1="77833" x2="93066" y2="78167"/>
                        <a14:foregroundMark x1="93066" y1="78167" x2="93066" y2="78167"/>
                        <a14:foregroundMark x1="97656" y1="77167" x2="97168" y2="78333"/>
                        <a14:foregroundMark x1="97168" y1="78333" x2="97168" y2="78333"/>
                        <a14:foregroundMark x1="93359" y1="91667" x2="93262" y2="88167"/>
                        <a14:foregroundMark x1="93262" y1="88167" x2="93262" y2="88167"/>
                        <a14:foregroundMark x1="97949" y1="58500" x2="98828" y2="58000"/>
                        <a14:foregroundMark x1="93359" y1="55667" x2="93066" y2="55667"/>
                        <a14:foregroundMark x1="97656" y1="44167" x2="97949" y2="42833"/>
                        <a14:backgroundMark x1="56934" y1="17167" x2="56934" y2="17167"/>
                        <a14:backgroundMark x1="56934" y1="17167" x2="55566" y2="51833"/>
                        <a14:backgroundMark x1="55566" y1="50833" x2="33984" y2="20000"/>
                        <a14:backgroundMark x1="10742" y1="2333" x2="90332" y2="2333"/>
                        <a14:backgroundMark x1="90527" y1="3500" x2="90137" y2="96000"/>
                        <a14:backgroundMark x1="87109" y1="95000" x2="11426" y2="95833"/>
                        <a14:backgroundMark x1="11426" y1="96000" x2="10840" y2="333"/>
                        <a14:backgroundMark x1="15820" y1="10167" x2="78613" y2="78167"/>
                        <a14:backgroundMark x1="1563" y1="28667" x2="1563" y2="12333"/>
                        <a14:backgroundMark x1="4785" y1="6333" x2="3613" y2="500"/>
                        <a14:backgroundMark x1="4395" y1="46000" x2="1660" y2="53833"/>
                        <a14:backgroundMark x1="977" y1="73500" x2="4102" y2="81167"/>
                        <a14:backgroundMark x1="9473" y1="77167" x2="8301" y2="75833"/>
                        <a14:backgroundMark x1="98633" y1="62500" x2="95801" y2="55167"/>
                        <a14:backgroundMark x1="98340" y1="26833" x2="94043" y2="30667"/>
                        <a14:backgroundMark x1="98633" y1="3833" x2="99316" y2="15833"/>
                        <a14:backgroundMark x1="96973" y1="13833" x2="96973" y2="13833"/>
                        <a14:backgroundMark x1="96973" y1="13833" x2="96973" y2="13833"/>
                        <a14:backgroundMark x1="99219" y1="17833" x2="99219" y2="17833"/>
                        <a14:backgroundMark x1="99219" y1="22000" x2="99219" y2="22000"/>
                        <a14:backgroundMark x1="99316" y1="82000" x2="99316" y2="82000"/>
                        <a14:backgroundMark x1="98828" y1="97000" x2="98828" y2="97000"/>
                        <a14:backgroundMark x1="96582" y1="67667" x2="96582" y2="67667"/>
                        <a14:backgroundMark x1="98340" y1="68000" x2="98340" y2="68000"/>
                        <a14:backgroundMark x1="96289" y1="71833" x2="96289" y2="71833"/>
                        <a14:backgroundMark x1="96289" y1="70167" x2="96289" y2="70167"/>
                        <a14:backgroundMark x1="977" y1="96000" x2="977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2" y="245109"/>
            <a:ext cx="11515061" cy="6420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662" t="25823" r="33305" b="7731"/>
          <a:stretch/>
        </p:blipFill>
        <p:spPr>
          <a:xfrm>
            <a:off x="3675226" y="0"/>
            <a:ext cx="4812632" cy="684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5181</TotalTime>
  <Words>381</Words>
  <Application>Microsoft Office PowerPoint</Application>
  <PresentationFormat>Custom</PresentationFormat>
  <Paragraphs>123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Oíche Shamhna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Scoil</dc:title>
  <dc:creator>J3</dc:creator>
  <cp:lastModifiedBy>Cliodhna</cp:lastModifiedBy>
  <cp:revision>58</cp:revision>
  <dcterms:created xsi:type="dcterms:W3CDTF">2019-10-04T14:50:43Z</dcterms:created>
  <dcterms:modified xsi:type="dcterms:W3CDTF">2020-03-18T15:40:24Z</dcterms:modified>
</cp:coreProperties>
</file>