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0"/>
  </p:notesMasterIdLst>
  <p:sldIdLst>
    <p:sldId id="467" r:id="rId3"/>
    <p:sldId id="312" r:id="rId4"/>
    <p:sldId id="256" r:id="rId5"/>
    <p:sldId id="559" r:id="rId6"/>
    <p:sldId id="579" r:id="rId7"/>
    <p:sldId id="580" r:id="rId8"/>
    <p:sldId id="581" r:id="rId9"/>
    <p:sldId id="585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593" r:id="rId18"/>
    <p:sldId id="386" r:id="rId19"/>
    <p:sldId id="401" r:id="rId20"/>
    <p:sldId id="400" r:id="rId21"/>
    <p:sldId id="385" r:id="rId22"/>
    <p:sldId id="594" r:id="rId23"/>
    <p:sldId id="359" r:id="rId24"/>
    <p:sldId id="597" r:id="rId25"/>
    <p:sldId id="524" r:id="rId26"/>
    <p:sldId id="468" r:id="rId27"/>
    <p:sldId id="598" r:id="rId28"/>
    <p:sldId id="599" r:id="rId29"/>
    <p:sldId id="600" r:id="rId30"/>
    <p:sldId id="601" r:id="rId31"/>
    <p:sldId id="602" r:id="rId32"/>
    <p:sldId id="603" r:id="rId33"/>
    <p:sldId id="604" r:id="rId34"/>
    <p:sldId id="605" r:id="rId35"/>
    <p:sldId id="606" r:id="rId36"/>
    <p:sldId id="607" r:id="rId37"/>
    <p:sldId id="608" r:id="rId38"/>
    <p:sldId id="609" r:id="rId39"/>
    <p:sldId id="610" r:id="rId40"/>
    <p:sldId id="611" r:id="rId41"/>
    <p:sldId id="612" r:id="rId42"/>
    <p:sldId id="613" r:id="rId43"/>
    <p:sldId id="614" r:id="rId44"/>
    <p:sldId id="615" r:id="rId45"/>
    <p:sldId id="616" r:id="rId46"/>
    <p:sldId id="617" r:id="rId47"/>
    <p:sldId id="618" r:id="rId48"/>
    <p:sldId id="619" r:id="rId49"/>
    <p:sldId id="696" r:id="rId50"/>
    <p:sldId id="621" r:id="rId51"/>
    <p:sldId id="620" r:id="rId52"/>
    <p:sldId id="622" r:id="rId53"/>
    <p:sldId id="623" r:id="rId54"/>
    <p:sldId id="624" r:id="rId55"/>
    <p:sldId id="625" r:id="rId56"/>
    <p:sldId id="626" r:id="rId57"/>
    <p:sldId id="627" r:id="rId58"/>
    <p:sldId id="628" r:id="rId59"/>
    <p:sldId id="629" r:id="rId60"/>
    <p:sldId id="630" r:id="rId61"/>
    <p:sldId id="631" r:id="rId62"/>
    <p:sldId id="632" r:id="rId63"/>
    <p:sldId id="633" r:id="rId64"/>
    <p:sldId id="634" r:id="rId65"/>
    <p:sldId id="635" r:id="rId66"/>
    <p:sldId id="636" r:id="rId67"/>
    <p:sldId id="637" r:id="rId68"/>
    <p:sldId id="638" r:id="rId69"/>
    <p:sldId id="639" r:id="rId70"/>
    <p:sldId id="640" r:id="rId71"/>
    <p:sldId id="641" r:id="rId72"/>
    <p:sldId id="642" r:id="rId73"/>
    <p:sldId id="643" r:id="rId74"/>
    <p:sldId id="695" r:id="rId75"/>
    <p:sldId id="694" r:id="rId76"/>
    <p:sldId id="645" r:id="rId77"/>
    <p:sldId id="646" r:id="rId78"/>
    <p:sldId id="647" r:id="rId79"/>
    <p:sldId id="648" r:id="rId80"/>
    <p:sldId id="649" r:id="rId81"/>
    <p:sldId id="650" r:id="rId82"/>
    <p:sldId id="651" r:id="rId83"/>
    <p:sldId id="652" r:id="rId84"/>
    <p:sldId id="653" r:id="rId85"/>
    <p:sldId id="654" r:id="rId86"/>
    <p:sldId id="655" r:id="rId87"/>
    <p:sldId id="656" r:id="rId88"/>
    <p:sldId id="657" r:id="rId89"/>
    <p:sldId id="658" r:id="rId90"/>
    <p:sldId id="659" r:id="rId91"/>
    <p:sldId id="660" r:id="rId92"/>
    <p:sldId id="661" r:id="rId93"/>
    <p:sldId id="662" r:id="rId94"/>
    <p:sldId id="663" r:id="rId95"/>
    <p:sldId id="664" r:id="rId96"/>
    <p:sldId id="665" r:id="rId97"/>
    <p:sldId id="666" r:id="rId98"/>
    <p:sldId id="667" r:id="rId99"/>
    <p:sldId id="698" r:id="rId100"/>
    <p:sldId id="697" r:id="rId101"/>
    <p:sldId id="669" r:id="rId102"/>
    <p:sldId id="670" r:id="rId103"/>
    <p:sldId id="671" r:id="rId104"/>
    <p:sldId id="672" r:id="rId105"/>
    <p:sldId id="673" r:id="rId106"/>
    <p:sldId id="674" r:id="rId107"/>
    <p:sldId id="675" r:id="rId108"/>
    <p:sldId id="676" r:id="rId109"/>
    <p:sldId id="677" r:id="rId110"/>
    <p:sldId id="678" r:id="rId111"/>
    <p:sldId id="679" r:id="rId112"/>
    <p:sldId id="680" r:id="rId113"/>
    <p:sldId id="681" r:id="rId114"/>
    <p:sldId id="682" r:id="rId115"/>
    <p:sldId id="683" r:id="rId116"/>
    <p:sldId id="684" r:id="rId117"/>
    <p:sldId id="685" r:id="rId118"/>
    <p:sldId id="686" r:id="rId119"/>
    <p:sldId id="687" r:id="rId120"/>
    <p:sldId id="688" r:id="rId121"/>
    <p:sldId id="689" r:id="rId122"/>
    <p:sldId id="690" r:id="rId123"/>
    <p:sldId id="691" r:id="rId124"/>
    <p:sldId id="699" r:id="rId125"/>
    <p:sldId id="700" r:id="rId126"/>
    <p:sldId id="693" r:id="rId127"/>
    <p:sldId id="305" r:id="rId128"/>
    <p:sldId id="296" r:id="rId1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8F80E"/>
    <a:srgbClr val="F75757"/>
    <a:srgbClr val="07D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0" autoAdjust="0"/>
    <p:restoredTop sz="88909" autoAdjust="0"/>
  </p:normalViewPr>
  <p:slideViewPr>
    <p:cSldViewPr snapToGrid="0">
      <p:cViewPr>
        <p:scale>
          <a:sx n="46" d="100"/>
          <a:sy n="46" d="100"/>
        </p:scale>
        <p:origin x="25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theme" Target="theme/theme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slide" Target="slides/slide124.xml"/><Relationship Id="rId13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B3325-67AE-467F-BF54-68D9204B6813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FBA04D-4F51-4D34-8A15-F640B7923207}">
      <dgm:prSet phldrT="[Text]"/>
      <dgm:spPr/>
      <dgm:t>
        <a:bodyPr/>
        <a:lstStyle/>
        <a:p>
          <a:r>
            <a:rPr lang="en-IE" dirty="0" err="1">
              <a:solidFill>
                <a:schemeClr val="tx1"/>
              </a:solidFill>
            </a:rPr>
            <a:t>Scríobhnóireacht</a:t>
          </a:r>
          <a:endParaRPr lang="en-US" dirty="0">
            <a:solidFill>
              <a:schemeClr val="tx1"/>
            </a:solidFill>
          </a:endParaRPr>
        </a:p>
      </dgm:t>
    </dgm:pt>
    <dgm:pt modelId="{33D80F53-8B02-4F01-B9EA-D42EF3C547B0}" type="parTrans" cxnId="{1796D769-B173-40FC-BF00-539F442B4939}">
      <dgm:prSet/>
      <dgm:spPr/>
      <dgm:t>
        <a:bodyPr/>
        <a:lstStyle/>
        <a:p>
          <a:endParaRPr lang="en-US"/>
        </a:p>
      </dgm:t>
    </dgm:pt>
    <dgm:pt modelId="{98F4A19E-6BF3-49CC-859D-BA684AE8B63C}" type="sibTrans" cxnId="{1796D769-B173-40FC-BF00-539F442B4939}">
      <dgm:prSet/>
      <dgm:spPr/>
      <dgm:t>
        <a:bodyPr/>
        <a:lstStyle/>
        <a:p>
          <a:endParaRPr lang="en-US"/>
        </a:p>
      </dgm:t>
    </dgm:pt>
    <dgm:pt modelId="{63C8F06F-B7F9-49C8-BA94-75703A391082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Cluiche</a:t>
          </a:r>
          <a:endParaRPr lang="en-US" dirty="0">
            <a:solidFill>
              <a:schemeClr val="tx1"/>
            </a:solidFill>
          </a:endParaRPr>
        </a:p>
      </dgm:t>
    </dgm:pt>
    <dgm:pt modelId="{E9D1E7A0-95FE-4A41-93D8-9744D51A156A}" type="parTrans" cxnId="{3C52FDCB-7D57-4093-A76E-FA7D6E053B16}">
      <dgm:prSet/>
      <dgm:spPr/>
      <dgm:t>
        <a:bodyPr/>
        <a:lstStyle/>
        <a:p>
          <a:endParaRPr lang="en-US"/>
        </a:p>
      </dgm:t>
    </dgm:pt>
    <dgm:pt modelId="{F886ECFA-F1BA-4991-BF74-1C85348476CE}" type="sibTrans" cxnId="{3C52FDCB-7D57-4093-A76E-FA7D6E053B16}">
      <dgm:prSet/>
      <dgm:spPr/>
      <dgm:t>
        <a:bodyPr/>
        <a:lstStyle/>
        <a:p>
          <a:endParaRPr lang="en-US"/>
        </a:p>
      </dgm:t>
    </dgm:pt>
    <dgm:pt modelId="{E53678E7-8281-44EF-B94F-5E5908BC4873}">
      <dgm:prSet phldrT="[Text]"/>
      <dgm:spPr/>
      <dgm:t>
        <a:bodyPr/>
        <a:lstStyle/>
        <a:p>
          <a:r>
            <a:rPr lang="en-IE" dirty="0" err="1">
              <a:ln>
                <a:noFill/>
              </a:ln>
              <a:solidFill>
                <a:schemeClr val="bg1"/>
              </a:solidFill>
            </a:rPr>
            <a:t>Aistriúcháin</a:t>
          </a:r>
          <a:endParaRPr lang="en-US" dirty="0">
            <a:ln>
              <a:noFill/>
            </a:ln>
            <a:solidFill>
              <a:schemeClr val="bg1"/>
            </a:solidFill>
          </a:endParaRPr>
        </a:p>
      </dgm:t>
    </dgm:pt>
    <dgm:pt modelId="{F9DA14B1-F96F-44D9-A72C-ED08DF4E55C6}" type="parTrans" cxnId="{80B7DA66-AB05-4A9F-AF00-ADB908D130C6}">
      <dgm:prSet/>
      <dgm:spPr/>
      <dgm:t>
        <a:bodyPr/>
        <a:lstStyle/>
        <a:p>
          <a:endParaRPr lang="en-US"/>
        </a:p>
      </dgm:t>
    </dgm:pt>
    <dgm:pt modelId="{A8FB5B34-0ECA-44ED-AF08-D414D87CCB00}" type="sibTrans" cxnId="{80B7DA66-AB05-4A9F-AF00-ADB908D130C6}">
      <dgm:prSet/>
      <dgm:spPr/>
      <dgm:t>
        <a:bodyPr/>
        <a:lstStyle/>
        <a:p>
          <a:endParaRPr lang="en-US"/>
        </a:p>
      </dgm:t>
    </dgm:pt>
    <dgm:pt modelId="{F75D7791-7F7A-4309-A110-2512FA59AE55}" type="pres">
      <dgm:prSet presAssocID="{154B3325-67AE-467F-BF54-68D9204B68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5A657E53-1077-4C51-9EEC-4AD466AF80B6}" type="pres">
      <dgm:prSet presAssocID="{70FBA04D-4F51-4D34-8A15-F640B79232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9A085F3-2D92-4CBB-8BDE-2C5A9D622A35}" type="pres">
      <dgm:prSet presAssocID="{98F4A19E-6BF3-49CC-859D-BA684AE8B63C}" presName="sibTrans" presStyleLbl="sibTrans2D1" presStyleIdx="0" presStyleCnt="3"/>
      <dgm:spPr/>
      <dgm:t>
        <a:bodyPr/>
        <a:lstStyle/>
        <a:p>
          <a:endParaRPr lang="en-IE"/>
        </a:p>
      </dgm:t>
    </dgm:pt>
    <dgm:pt modelId="{FF52FE2C-762B-48EE-AEA8-8E4A76F38B67}" type="pres">
      <dgm:prSet presAssocID="{98F4A19E-6BF3-49CC-859D-BA684AE8B63C}" presName="connectorText" presStyleLbl="sibTrans2D1" presStyleIdx="0" presStyleCnt="3"/>
      <dgm:spPr/>
      <dgm:t>
        <a:bodyPr/>
        <a:lstStyle/>
        <a:p>
          <a:endParaRPr lang="en-IE"/>
        </a:p>
      </dgm:t>
    </dgm:pt>
    <dgm:pt modelId="{2B9A9B4C-2BAC-4BA3-9C35-E61657B9E248}" type="pres">
      <dgm:prSet presAssocID="{63C8F06F-B7F9-49C8-BA94-75703A3910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D21409D-5405-4FFE-BCF6-F4DE989B6561}" type="pres">
      <dgm:prSet presAssocID="{F886ECFA-F1BA-4991-BF74-1C85348476CE}" presName="sibTrans" presStyleLbl="sibTrans2D1" presStyleIdx="1" presStyleCnt="3"/>
      <dgm:spPr/>
      <dgm:t>
        <a:bodyPr/>
        <a:lstStyle/>
        <a:p>
          <a:endParaRPr lang="en-IE"/>
        </a:p>
      </dgm:t>
    </dgm:pt>
    <dgm:pt modelId="{6DB23467-E405-4F98-9CB9-AC31AC17CA59}" type="pres">
      <dgm:prSet presAssocID="{F886ECFA-F1BA-4991-BF74-1C85348476CE}" presName="connectorText" presStyleLbl="sibTrans2D1" presStyleIdx="1" presStyleCnt="3"/>
      <dgm:spPr/>
      <dgm:t>
        <a:bodyPr/>
        <a:lstStyle/>
        <a:p>
          <a:endParaRPr lang="en-IE"/>
        </a:p>
      </dgm:t>
    </dgm:pt>
    <dgm:pt modelId="{279DCED9-285E-46BB-8513-1F472C8B1A5F}" type="pres">
      <dgm:prSet presAssocID="{E53678E7-8281-44EF-B94F-5E5908BC48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BD3CD3E-F3F0-47D2-82C3-FAD3157E5244}" type="pres">
      <dgm:prSet presAssocID="{A8FB5B34-0ECA-44ED-AF08-D414D87CCB00}" presName="sibTrans" presStyleLbl="sibTrans2D1" presStyleIdx="2" presStyleCnt="3"/>
      <dgm:spPr/>
      <dgm:t>
        <a:bodyPr/>
        <a:lstStyle/>
        <a:p>
          <a:endParaRPr lang="en-IE"/>
        </a:p>
      </dgm:t>
    </dgm:pt>
    <dgm:pt modelId="{8585A88B-2141-4854-A054-1B8FA0739283}" type="pres">
      <dgm:prSet presAssocID="{A8FB5B34-0ECA-44ED-AF08-D414D87CCB00}" presName="connectorText" presStyleLbl="sibTrans2D1" presStyleIdx="2" presStyleCnt="3"/>
      <dgm:spPr/>
      <dgm:t>
        <a:bodyPr/>
        <a:lstStyle/>
        <a:p>
          <a:endParaRPr lang="en-IE"/>
        </a:p>
      </dgm:t>
    </dgm:pt>
  </dgm:ptLst>
  <dgm:cxnLst>
    <dgm:cxn modelId="{00B32E43-E74C-4DF8-9397-891F14C1E337}" type="presOf" srcId="{F886ECFA-F1BA-4991-BF74-1C85348476CE}" destId="{6DB23467-E405-4F98-9CB9-AC31AC17CA59}" srcOrd="1" destOrd="0" presId="urn:microsoft.com/office/officeart/2005/8/layout/cycle7"/>
    <dgm:cxn modelId="{1796D769-B173-40FC-BF00-539F442B4939}" srcId="{154B3325-67AE-467F-BF54-68D9204B6813}" destId="{70FBA04D-4F51-4D34-8A15-F640B7923207}" srcOrd="0" destOrd="0" parTransId="{33D80F53-8B02-4F01-B9EA-D42EF3C547B0}" sibTransId="{98F4A19E-6BF3-49CC-859D-BA684AE8B63C}"/>
    <dgm:cxn modelId="{5D8B2E1E-2EA5-4F72-B4FC-9EBB7A8E1A30}" type="presOf" srcId="{A8FB5B34-0ECA-44ED-AF08-D414D87CCB00}" destId="{8BD3CD3E-F3F0-47D2-82C3-FAD3157E5244}" srcOrd="0" destOrd="0" presId="urn:microsoft.com/office/officeart/2005/8/layout/cycle7"/>
    <dgm:cxn modelId="{847031F2-8E8A-49E4-8287-F37C9C4192E9}" type="presOf" srcId="{98F4A19E-6BF3-49CC-859D-BA684AE8B63C}" destId="{D9A085F3-2D92-4CBB-8BDE-2C5A9D622A35}" srcOrd="0" destOrd="0" presId="urn:microsoft.com/office/officeart/2005/8/layout/cycle7"/>
    <dgm:cxn modelId="{D7B5DC1B-7FAB-4174-8EA1-FC01B5BE82BF}" type="presOf" srcId="{F886ECFA-F1BA-4991-BF74-1C85348476CE}" destId="{BD21409D-5405-4FFE-BCF6-F4DE989B6561}" srcOrd="0" destOrd="0" presId="urn:microsoft.com/office/officeart/2005/8/layout/cycle7"/>
    <dgm:cxn modelId="{066B5795-CC48-47D7-A9A3-5C32580EA529}" type="presOf" srcId="{70FBA04D-4F51-4D34-8A15-F640B7923207}" destId="{5A657E53-1077-4C51-9EEC-4AD466AF80B6}" srcOrd="0" destOrd="0" presId="urn:microsoft.com/office/officeart/2005/8/layout/cycle7"/>
    <dgm:cxn modelId="{664EC78F-3639-414B-8839-56C586B1842E}" type="presOf" srcId="{63C8F06F-B7F9-49C8-BA94-75703A391082}" destId="{2B9A9B4C-2BAC-4BA3-9C35-E61657B9E248}" srcOrd="0" destOrd="0" presId="urn:microsoft.com/office/officeart/2005/8/layout/cycle7"/>
    <dgm:cxn modelId="{30BD57A1-0EE5-4622-A239-EAC384A5BA3E}" type="presOf" srcId="{98F4A19E-6BF3-49CC-859D-BA684AE8B63C}" destId="{FF52FE2C-762B-48EE-AEA8-8E4A76F38B67}" srcOrd="1" destOrd="0" presId="urn:microsoft.com/office/officeart/2005/8/layout/cycle7"/>
    <dgm:cxn modelId="{3C52FDCB-7D57-4093-A76E-FA7D6E053B16}" srcId="{154B3325-67AE-467F-BF54-68D9204B6813}" destId="{63C8F06F-B7F9-49C8-BA94-75703A391082}" srcOrd="1" destOrd="0" parTransId="{E9D1E7A0-95FE-4A41-93D8-9744D51A156A}" sibTransId="{F886ECFA-F1BA-4991-BF74-1C85348476CE}"/>
    <dgm:cxn modelId="{80B7DA66-AB05-4A9F-AF00-ADB908D130C6}" srcId="{154B3325-67AE-467F-BF54-68D9204B6813}" destId="{E53678E7-8281-44EF-B94F-5E5908BC4873}" srcOrd="2" destOrd="0" parTransId="{F9DA14B1-F96F-44D9-A72C-ED08DF4E55C6}" sibTransId="{A8FB5B34-0ECA-44ED-AF08-D414D87CCB00}"/>
    <dgm:cxn modelId="{3093C788-8E59-4155-92B7-AD6AC093D5F0}" type="presOf" srcId="{E53678E7-8281-44EF-B94F-5E5908BC4873}" destId="{279DCED9-285E-46BB-8513-1F472C8B1A5F}" srcOrd="0" destOrd="0" presId="urn:microsoft.com/office/officeart/2005/8/layout/cycle7"/>
    <dgm:cxn modelId="{A9236C2E-7015-48BF-82A0-D3B391F59450}" type="presOf" srcId="{A8FB5B34-0ECA-44ED-AF08-D414D87CCB00}" destId="{8585A88B-2141-4854-A054-1B8FA0739283}" srcOrd="1" destOrd="0" presId="urn:microsoft.com/office/officeart/2005/8/layout/cycle7"/>
    <dgm:cxn modelId="{0B85D7C8-31C6-4BBD-A245-8970E8BCC3AF}" type="presOf" srcId="{154B3325-67AE-467F-BF54-68D9204B6813}" destId="{F75D7791-7F7A-4309-A110-2512FA59AE55}" srcOrd="0" destOrd="0" presId="urn:microsoft.com/office/officeart/2005/8/layout/cycle7"/>
    <dgm:cxn modelId="{D6BA48EA-E47C-4A35-9F7B-1B0108602EB7}" type="presParOf" srcId="{F75D7791-7F7A-4309-A110-2512FA59AE55}" destId="{5A657E53-1077-4C51-9EEC-4AD466AF80B6}" srcOrd="0" destOrd="0" presId="urn:microsoft.com/office/officeart/2005/8/layout/cycle7"/>
    <dgm:cxn modelId="{77B2A70E-AABD-4BA6-81A3-EA3A92EA47F7}" type="presParOf" srcId="{F75D7791-7F7A-4309-A110-2512FA59AE55}" destId="{D9A085F3-2D92-4CBB-8BDE-2C5A9D622A35}" srcOrd="1" destOrd="0" presId="urn:microsoft.com/office/officeart/2005/8/layout/cycle7"/>
    <dgm:cxn modelId="{89E60050-EAD2-46FA-94A5-77477FBEAE3A}" type="presParOf" srcId="{D9A085F3-2D92-4CBB-8BDE-2C5A9D622A35}" destId="{FF52FE2C-762B-48EE-AEA8-8E4A76F38B67}" srcOrd="0" destOrd="0" presId="urn:microsoft.com/office/officeart/2005/8/layout/cycle7"/>
    <dgm:cxn modelId="{B220D4D4-D57A-4F64-8A9B-D3A7251B05A3}" type="presParOf" srcId="{F75D7791-7F7A-4309-A110-2512FA59AE55}" destId="{2B9A9B4C-2BAC-4BA3-9C35-E61657B9E248}" srcOrd="2" destOrd="0" presId="urn:microsoft.com/office/officeart/2005/8/layout/cycle7"/>
    <dgm:cxn modelId="{90F644E8-34AC-4A2B-BA75-F1BC0E98DE89}" type="presParOf" srcId="{F75D7791-7F7A-4309-A110-2512FA59AE55}" destId="{BD21409D-5405-4FFE-BCF6-F4DE989B6561}" srcOrd="3" destOrd="0" presId="urn:microsoft.com/office/officeart/2005/8/layout/cycle7"/>
    <dgm:cxn modelId="{B5A8E6B4-71F0-4C94-A8AA-622D372153A9}" type="presParOf" srcId="{BD21409D-5405-4FFE-BCF6-F4DE989B6561}" destId="{6DB23467-E405-4F98-9CB9-AC31AC17CA59}" srcOrd="0" destOrd="0" presId="urn:microsoft.com/office/officeart/2005/8/layout/cycle7"/>
    <dgm:cxn modelId="{82B05947-EE5C-4574-B186-C72AE319EAD3}" type="presParOf" srcId="{F75D7791-7F7A-4309-A110-2512FA59AE55}" destId="{279DCED9-285E-46BB-8513-1F472C8B1A5F}" srcOrd="4" destOrd="0" presId="urn:microsoft.com/office/officeart/2005/8/layout/cycle7"/>
    <dgm:cxn modelId="{92F7545A-874F-4992-9DCA-C98ECA689A09}" type="presParOf" srcId="{F75D7791-7F7A-4309-A110-2512FA59AE55}" destId="{8BD3CD3E-F3F0-47D2-82C3-FAD3157E5244}" srcOrd="5" destOrd="0" presId="urn:microsoft.com/office/officeart/2005/8/layout/cycle7"/>
    <dgm:cxn modelId="{5F25D0E9-9252-445F-BE2B-568B35F42F3B}" type="presParOf" srcId="{8BD3CD3E-F3F0-47D2-82C3-FAD3157E5244}" destId="{8585A88B-2141-4854-A054-1B8FA073928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7E53-1077-4C51-9EEC-4AD466AF80B6}">
      <dsp:nvSpPr>
        <dsp:cNvPr id="0" name=""/>
        <dsp:cNvSpPr/>
      </dsp:nvSpPr>
      <dsp:spPr>
        <a:xfrm>
          <a:off x="3464917" y="1626"/>
          <a:ext cx="3142771" cy="15713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kern="1200" dirty="0" err="1">
              <a:solidFill>
                <a:schemeClr val="tx1"/>
              </a:solidFill>
            </a:rPr>
            <a:t>Scríobhnóireacht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510941" y="47650"/>
        <a:ext cx="3050723" cy="1479337"/>
      </dsp:txXfrm>
    </dsp:sp>
    <dsp:sp modelId="{D9A085F3-2D92-4CBB-8BDE-2C5A9D622A35}">
      <dsp:nvSpPr>
        <dsp:cNvPr id="0" name=""/>
        <dsp:cNvSpPr/>
      </dsp:nvSpPr>
      <dsp:spPr>
        <a:xfrm rot="3600000">
          <a:off x="5515036" y="2759303"/>
          <a:ext cx="1637117" cy="54998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680031" y="2869300"/>
        <a:ext cx="1307127" cy="329990"/>
      </dsp:txXfrm>
    </dsp:sp>
    <dsp:sp modelId="{2B9A9B4C-2BAC-4BA3-9C35-E61657B9E248}">
      <dsp:nvSpPr>
        <dsp:cNvPr id="0" name=""/>
        <dsp:cNvSpPr/>
      </dsp:nvSpPr>
      <dsp:spPr>
        <a:xfrm>
          <a:off x="6059501" y="4495578"/>
          <a:ext cx="3142771" cy="1571385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solidFill>
                <a:schemeClr val="tx1"/>
              </a:solidFill>
            </a:rPr>
            <a:t>Cluiche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6105525" y="4541602"/>
        <a:ext cx="3050723" cy="1479337"/>
      </dsp:txXfrm>
    </dsp:sp>
    <dsp:sp modelId="{BD21409D-5405-4FFE-BCF6-F4DE989B6561}">
      <dsp:nvSpPr>
        <dsp:cNvPr id="0" name=""/>
        <dsp:cNvSpPr/>
      </dsp:nvSpPr>
      <dsp:spPr>
        <a:xfrm rot="10800000">
          <a:off x="4217744" y="5006278"/>
          <a:ext cx="1637117" cy="54998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382739" y="5116275"/>
        <a:ext cx="1307127" cy="329990"/>
      </dsp:txXfrm>
    </dsp:sp>
    <dsp:sp modelId="{279DCED9-285E-46BB-8513-1F472C8B1A5F}">
      <dsp:nvSpPr>
        <dsp:cNvPr id="0" name=""/>
        <dsp:cNvSpPr/>
      </dsp:nvSpPr>
      <dsp:spPr>
        <a:xfrm>
          <a:off x="870333" y="4495578"/>
          <a:ext cx="3142771" cy="157138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100" kern="1200" dirty="0" err="1">
              <a:ln>
                <a:noFill/>
              </a:ln>
              <a:solidFill>
                <a:schemeClr val="bg1"/>
              </a:solidFill>
            </a:rPr>
            <a:t>Aistriúcháin</a:t>
          </a:r>
          <a:endParaRPr lang="en-US" sz="310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916357" y="4541602"/>
        <a:ext cx="3050723" cy="1479337"/>
      </dsp:txXfrm>
    </dsp:sp>
    <dsp:sp modelId="{8BD3CD3E-F3F0-47D2-82C3-FAD3157E5244}">
      <dsp:nvSpPr>
        <dsp:cNvPr id="0" name=""/>
        <dsp:cNvSpPr/>
      </dsp:nvSpPr>
      <dsp:spPr>
        <a:xfrm rot="18000000">
          <a:off x="2920452" y="2759303"/>
          <a:ext cx="1637117" cy="54998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085447" y="2869300"/>
        <a:ext cx="1307127" cy="329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6B992-4712-45D1-8B9D-B4F35D6770CB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7BBB0-04B8-4C4D-941D-44CD876896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708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/>
              <a:t>Scríobhnóireacht</a:t>
            </a:r>
            <a:r>
              <a:rPr lang="en-IE" dirty="0"/>
              <a:t> (3 sentences in copy on their own)</a:t>
            </a:r>
          </a:p>
          <a:p>
            <a:endParaRPr lang="en-IE" dirty="0"/>
          </a:p>
          <a:p>
            <a:r>
              <a:rPr lang="en-IE" dirty="0"/>
              <a:t> (There is a chair in the classroom. There is a whiteboard in the classroom) (Tá </a:t>
            </a:r>
            <a:r>
              <a:rPr lang="en-IE" dirty="0" err="1"/>
              <a:t>cóipleabhar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seomra</a:t>
            </a:r>
            <a:r>
              <a:rPr lang="en-IE" dirty="0"/>
              <a:t> </a:t>
            </a:r>
            <a:r>
              <a:rPr lang="en-IE" dirty="0" err="1"/>
              <a:t>ranga</a:t>
            </a:r>
            <a:r>
              <a:rPr lang="en-IE" dirty="0"/>
              <a:t>. Tá </a:t>
            </a:r>
            <a:r>
              <a:rPr lang="en-IE" dirty="0" err="1"/>
              <a:t>rialóir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seomra</a:t>
            </a:r>
            <a:r>
              <a:rPr lang="en-IE" dirty="0"/>
              <a:t> </a:t>
            </a:r>
            <a:r>
              <a:rPr lang="en-IE" dirty="0" err="1"/>
              <a:t>ranga</a:t>
            </a:r>
            <a:r>
              <a:rPr lang="en-IE" dirty="0"/>
              <a:t>.)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7BBB0-04B8-4C4D-941D-44CD8768962F}" type="slidenum">
              <a:rPr lang="en-IE" smtClean="0"/>
              <a:t>126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830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859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087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115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96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19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3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4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72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33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7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2820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7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80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9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939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64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539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90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629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7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24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7590-CB32-4724-A996-002C7394607A}" type="datetimeFigureOut">
              <a:rPr lang="en-IE" smtClean="0"/>
              <a:t>15/11/2019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2E8C-9586-48E5-90DC-3DE6ED9E2E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804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7590-CB32-4724-A996-002C7394607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2E8C-9586-48E5-90DC-3DE6ED9E2EF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0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8.png"/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17" Type="http://schemas.openxmlformats.org/officeDocument/2006/relationships/image" Target="../media/image30.png"/><Relationship Id="rId2" Type="http://schemas.openxmlformats.org/officeDocument/2006/relationships/image" Target="../media/image22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image" Target="../media/image23.gif"/><Relationship Id="rId9" Type="http://schemas.openxmlformats.org/officeDocument/2006/relationships/image" Target="../media/image26.png"/><Relationship Id="rId14" Type="http://schemas.microsoft.com/office/2007/relationships/hdphoto" Target="../media/hdphoto9.wdp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7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6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1.xml"/><Relationship Id="rId9" Type="http://schemas.microsoft.com/office/2007/relationships/hdphoto" Target="../media/hdphoto15.wdp"/></Relationships>
</file>

<file path=ppt/slides/_rels/slide1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8.png"/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17" Type="http://schemas.openxmlformats.org/officeDocument/2006/relationships/image" Target="../media/image30.png"/><Relationship Id="rId2" Type="http://schemas.openxmlformats.org/officeDocument/2006/relationships/image" Target="../media/image22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image" Target="../media/image23.gif"/><Relationship Id="rId9" Type="http://schemas.openxmlformats.org/officeDocument/2006/relationships/image" Target="../media/image26.png"/><Relationship Id="rId1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8.png"/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17" Type="http://schemas.openxmlformats.org/officeDocument/2006/relationships/image" Target="../media/image30.png"/><Relationship Id="rId2" Type="http://schemas.openxmlformats.org/officeDocument/2006/relationships/image" Target="../media/image22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image" Target="../media/image23.gif"/><Relationship Id="rId9" Type="http://schemas.openxmlformats.org/officeDocument/2006/relationships/image" Target="../media/image26.png"/><Relationship Id="rId14" Type="http://schemas.microsoft.com/office/2007/relationships/hdphoto" Target="../media/hdphoto9.wdp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8.png"/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17" Type="http://schemas.openxmlformats.org/officeDocument/2006/relationships/image" Target="../media/image30.png"/><Relationship Id="rId2" Type="http://schemas.openxmlformats.org/officeDocument/2006/relationships/image" Target="../media/image22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image" Target="../media/image23.gif"/><Relationship Id="rId9" Type="http://schemas.openxmlformats.org/officeDocument/2006/relationships/image" Target="../media/image26.png"/><Relationship Id="rId14" Type="http://schemas.microsoft.com/office/2007/relationships/hdphoto" Target="../media/hdphoto9.wdp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8.png"/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17" Type="http://schemas.openxmlformats.org/officeDocument/2006/relationships/image" Target="../media/image30.png"/><Relationship Id="rId2" Type="http://schemas.openxmlformats.org/officeDocument/2006/relationships/image" Target="../media/image22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image" Target="../media/image23.gif"/><Relationship Id="rId9" Type="http://schemas.openxmlformats.org/officeDocument/2006/relationships/image" Target="../media/image26.png"/><Relationship Id="rId14" Type="http://schemas.microsoft.com/office/2007/relationships/hdphoto" Target="../media/hdphoto9.wdp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254885"/>
            <a:ext cx="10515600" cy="1325563"/>
          </a:xfrm>
        </p:spPr>
        <p:txBody>
          <a:bodyPr>
            <a:noAutofit/>
          </a:bodyPr>
          <a:lstStyle/>
          <a:p>
            <a:r>
              <a:rPr lang="en-IE" sz="19900" dirty="0" smtClean="0">
                <a:latin typeface="Comic Sans MS" panose="030F0702030302020204" pitchFamily="66" charset="0"/>
              </a:rPr>
              <a:t>An Luan</a:t>
            </a:r>
            <a:endParaRPr lang="en-IE" sz="19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91" t="19083" r="28524" b="9375"/>
          <a:stretch/>
        </p:blipFill>
        <p:spPr>
          <a:xfrm>
            <a:off x="4113545" y="584404"/>
            <a:ext cx="4747733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1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254885"/>
            <a:ext cx="10515600" cy="1325563"/>
          </a:xfrm>
        </p:spPr>
        <p:txBody>
          <a:bodyPr>
            <a:noAutofit/>
          </a:bodyPr>
          <a:lstStyle/>
          <a:p>
            <a:r>
              <a:rPr lang="en-IE" sz="16600" dirty="0" smtClean="0">
                <a:latin typeface="Comic Sans MS" panose="030F0702030302020204" pitchFamily="66" charset="0"/>
              </a:rPr>
              <a:t>An </a:t>
            </a:r>
            <a:r>
              <a:rPr lang="en-IE" sz="16600" dirty="0" err="1" smtClean="0">
                <a:latin typeface="Comic Sans MS" panose="030F0702030302020204" pitchFamily="66" charset="0"/>
              </a:rPr>
              <a:t>Aoine</a:t>
            </a:r>
            <a:endParaRPr lang="en-IE" sz="1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008383" y="0"/>
            <a:ext cx="3801460" cy="312157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089181" y="974346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atá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inniu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5" name="Oval Callout 14"/>
          <p:cNvSpPr/>
          <p:nvPr/>
        </p:nvSpPr>
        <p:spPr>
          <a:xfrm>
            <a:off x="417130" y="2655748"/>
            <a:ext cx="3744967" cy="275529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44143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a </a:t>
            </a:r>
            <a:r>
              <a:rPr lang="en-IE" sz="4000" dirty="0" err="1">
                <a:latin typeface="Twinkl" pitchFamily="2" charset="0"/>
              </a:rPr>
              <a:t>bhí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inné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8" name="Oval Callout 17"/>
          <p:cNvSpPr/>
          <p:nvPr/>
        </p:nvSpPr>
        <p:spPr>
          <a:xfrm>
            <a:off x="7631824" y="2655748"/>
            <a:ext cx="3987362" cy="275529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772904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a </a:t>
            </a:r>
            <a:r>
              <a:rPr lang="en-IE" sz="4000" dirty="0" err="1">
                <a:latin typeface="Twinkl" pitchFamily="2" charset="0"/>
              </a:rPr>
              <a:t>bheidh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amárach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912767"/>
          <a:ext cx="12191998" cy="82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17">
                  <a:extLst>
                    <a:ext uri="{9D8B030D-6E8A-4147-A177-3AD203B41FA5}">
                      <a16:colId xmlns:a16="http://schemas.microsoft.com/office/drawing/2014/main" val="2064909233"/>
                    </a:ext>
                  </a:extLst>
                </a:gridCol>
                <a:gridCol w="1686911">
                  <a:extLst>
                    <a:ext uri="{9D8B030D-6E8A-4147-A177-3AD203B41FA5}">
                      <a16:colId xmlns:a16="http://schemas.microsoft.com/office/drawing/2014/main" val="197727737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3002858055"/>
                    </a:ext>
                  </a:extLst>
                </a:gridCol>
                <a:gridCol w="1764235">
                  <a:extLst>
                    <a:ext uri="{9D8B030D-6E8A-4147-A177-3AD203B41FA5}">
                      <a16:colId xmlns:a16="http://schemas.microsoft.com/office/drawing/2014/main" val="3846055514"/>
                    </a:ext>
                  </a:extLst>
                </a:gridCol>
                <a:gridCol w="1546523">
                  <a:extLst>
                    <a:ext uri="{9D8B030D-6E8A-4147-A177-3AD203B41FA5}">
                      <a16:colId xmlns:a16="http://schemas.microsoft.com/office/drawing/2014/main" val="740025888"/>
                    </a:ext>
                  </a:extLst>
                </a:gridCol>
                <a:gridCol w="1781504">
                  <a:extLst>
                    <a:ext uri="{9D8B030D-6E8A-4147-A177-3AD203B41FA5}">
                      <a16:colId xmlns:a16="http://schemas.microsoft.com/office/drawing/2014/main" val="1224313621"/>
                    </a:ext>
                  </a:extLst>
                </a:gridCol>
                <a:gridCol w="1897115">
                  <a:extLst>
                    <a:ext uri="{9D8B030D-6E8A-4147-A177-3AD203B41FA5}">
                      <a16:colId xmlns:a16="http://schemas.microsoft.com/office/drawing/2014/main" val="1618416453"/>
                    </a:ext>
                  </a:extLst>
                </a:gridCol>
              </a:tblGrid>
              <a:tr h="821794"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 Luan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Mháirt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Chéadaoin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Déardaoin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 </a:t>
                      </a:r>
                      <a:r>
                        <a:rPr lang="en-IE" sz="2000" dirty="0" err="1">
                          <a:latin typeface="Twinkl" pitchFamily="2" charset="0"/>
                        </a:rPr>
                        <a:t>Aoine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Sathairn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Domhnach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1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1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669" y="2002702"/>
            <a:ext cx="9797683" cy="3250234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latin typeface="Twinkl" pitchFamily="2" charset="0"/>
              </a:rPr>
              <a:t>Caitheamh</a:t>
            </a:r>
            <a:r>
              <a:rPr lang="en-US" sz="13800" dirty="0" smtClean="0">
                <a:latin typeface="Twinkl" pitchFamily="2" charset="0"/>
              </a:rPr>
              <a:t> </a:t>
            </a:r>
            <a:r>
              <a:rPr lang="en-US" sz="13800" dirty="0" err="1" smtClean="0">
                <a:latin typeface="Twinkl" pitchFamily="2" charset="0"/>
              </a:rPr>
              <a:t>Aimsire</a:t>
            </a:r>
            <a:endParaRPr lang="en-IE" sz="138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966" t="33770" r="27672" b="7963"/>
          <a:stretch/>
        </p:blipFill>
        <p:spPr>
          <a:xfrm>
            <a:off x="3945994" y="584404"/>
            <a:ext cx="5082835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194" t="25199" r="28325" b="8045"/>
          <a:stretch/>
        </p:blipFill>
        <p:spPr>
          <a:xfrm>
            <a:off x="3945994" y="568479"/>
            <a:ext cx="5082835" cy="57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984" t="23604" r="30120" b="6715"/>
          <a:stretch/>
        </p:blipFill>
        <p:spPr>
          <a:xfrm>
            <a:off x="3945994" y="564364"/>
            <a:ext cx="5082836" cy="57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93" t="23869" r="29521" b="6982"/>
          <a:stretch/>
        </p:blipFill>
        <p:spPr>
          <a:xfrm>
            <a:off x="3945994" y="584404"/>
            <a:ext cx="5082835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192" t="19881" r="29322" b="10172"/>
          <a:stretch/>
        </p:blipFill>
        <p:spPr>
          <a:xfrm>
            <a:off x="4023815" y="584404"/>
            <a:ext cx="4927193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790" t="17753" r="28923" b="10971"/>
          <a:stretch/>
        </p:blipFill>
        <p:spPr>
          <a:xfrm>
            <a:off x="4025533" y="576042"/>
            <a:ext cx="4923758" cy="57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796" t="14295" r="28923" b="22141"/>
          <a:stretch/>
        </p:blipFill>
        <p:spPr>
          <a:xfrm>
            <a:off x="4113545" y="584403"/>
            <a:ext cx="4747733" cy="56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91" t="19083" r="28524" b="9375"/>
          <a:stretch/>
        </p:blipFill>
        <p:spPr>
          <a:xfrm>
            <a:off x="4113545" y="584404"/>
            <a:ext cx="4747733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796" t="14295" r="28923" b="22141"/>
          <a:stretch/>
        </p:blipFill>
        <p:spPr>
          <a:xfrm>
            <a:off x="4113545" y="584403"/>
            <a:ext cx="4747733" cy="56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593" t="22008" r="28324" b="9375"/>
          <a:stretch/>
        </p:blipFill>
        <p:spPr>
          <a:xfrm>
            <a:off x="4113545" y="520800"/>
            <a:ext cx="4747733" cy="58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192" t="18019" r="28923" b="8577"/>
          <a:stretch/>
        </p:blipFill>
        <p:spPr>
          <a:xfrm>
            <a:off x="4113545" y="520800"/>
            <a:ext cx="4747733" cy="58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ag </a:t>
            </a:r>
            <a:r>
              <a:rPr lang="en-US" sz="6600" dirty="0" err="1" smtClean="0">
                <a:latin typeface="Comic Sans MS" panose="030F0702030302020204" pitchFamily="66" charset="0"/>
              </a:rPr>
              <a:t>iomáint</a:t>
            </a:r>
            <a:endParaRPr lang="en-IE" sz="66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Image result for playing hurling clipart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4" b="100000" l="1221" r="98535">
                        <a14:foregroundMark x1="40904" y1="39412" x2="46642" y2="68000"/>
                        <a14:foregroundMark x1="51893" y1="44235" x2="60195" y2="39059"/>
                        <a14:foregroundMark x1="69475" y1="60471" x2="77778" y2="82000"/>
                        <a14:foregroundMark x1="40049" y1="72353" x2="36020" y2="80706"/>
                        <a14:foregroundMark x1="34676" y1="72824" x2="40415" y2="7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45" y="335844"/>
            <a:ext cx="4724430" cy="47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ag </a:t>
            </a:r>
            <a:r>
              <a:rPr lang="en-US" sz="5400" dirty="0" err="1" smtClean="0">
                <a:latin typeface="Comic Sans MS" panose="030F0702030302020204" pitchFamily="66" charset="0"/>
              </a:rPr>
              <a:t>rothaíocht</a:t>
            </a: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cycling clipar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96" y="335844"/>
            <a:ext cx="3788030" cy="49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ag </a:t>
            </a:r>
            <a:r>
              <a:rPr lang="en-US" sz="5400" dirty="0" err="1" smtClean="0">
                <a:latin typeface="Comic Sans MS" panose="030F0702030302020204" pitchFamily="66" charset="0"/>
              </a:rPr>
              <a:t>tiomáint</a:t>
            </a: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28" y="1047049"/>
            <a:ext cx="4602566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2" y="518354"/>
            <a:ext cx="1739458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7" y="48208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7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51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25" y="48208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2" y="3729397"/>
            <a:ext cx="1739458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7" y="369312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7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51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25" y="369312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26966" t="33770" r="27672" b="7963"/>
          <a:stretch/>
        </p:blipFill>
        <p:spPr>
          <a:xfrm>
            <a:off x="282993" y="823892"/>
            <a:ext cx="1585582" cy="19357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27194" t="25199" r="28325" b="8045"/>
          <a:stretch/>
        </p:blipFill>
        <p:spPr>
          <a:xfrm>
            <a:off x="2314282" y="838757"/>
            <a:ext cx="1551366" cy="1936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27793" t="23869" r="29521" b="6982"/>
          <a:stretch/>
        </p:blipFill>
        <p:spPr>
          <a:xfrm>
            <a:off x="6242443" y="781361"/>
            <a:ext cx="1551366" cy="19357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/>
          <a:srcRect l="28192" t="19881" r="29322" b="10172"/>
          <a:stretch/>
        </p:blipFill>
        <p:spPr>
          <a:xfrm>
            <a:off x="8243516" y="781361"/>
            <a:ext cx="1551366" cy="19357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/>
          <a:srcRect l="28790" t="17753" r="28923" b="10971"/>
          <a:stretch/>
        </p:blipFill>
        <p:spPr>
          <a:xfrm>
            <a:off x="10244590" y="781361"/>
            <a:ext cx="1551366" cy="19141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l="28391" t="19083" r="28524" b="9375"/>
          <a:stretch/>
        </p:blipFill>
        <p:spPr>
          <a:xfrm>
            <a:off x="307857" y="4020060"/>
            <a:ext cx="1535853" cy="192373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/>
          <a:srcRect l="26796" t="14295" r="28923" b="22141"/>
          <a:stretch/>
        </p:blipFill>
        <p:spPr>
          <a:xfrm>
            <a:off x="2314282" y="3986390"/>
            <a:ext cx="1551366" cy="19574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/>
          <a:srcRect l="27593" t="22008" r="28324" b="9375"/>
          <a:stretch/>
        </p:blipFill>
        <p:spPr>
          <a:xfrm>
            <a:off x="4265254" y="3986390"/>
            <a:ext cx="1551366" cy="195496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1"/>
          <a:srcRect l="28192" t="18019" r="28923" b="8577"/>
          <a:stretch/>
        </p:blipFill>
        <p:spPr>
          <a:xfrm>
            <a:off x="6242443" y="3986390"/>
            <a:ext cx="1574788" cy="188268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260035" y="3958235"/>
            <a:ext cx="151832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ag </a:t>
            </a:r>
            <a:r>
              <a:rPr lang="en-US" sz="2000" dirty="0" err="1" smtClean="0">
                <a:latin typeface="Comic Sans MS" panose="030F0702030302020204" pitchFamily="66" charset="0"/>
              </a:rPr>
              <a:t>iomáint</a:t>
            </a:r>
            <a:endParaRPr lang="en-IE" sz="2000" dirty="0">
              <a:latin typeface="Comic Sans MS" panose="030F0702030302020204" pitchFamily="66" charset="0"/>
            </a:endParaRPr>
          </a:p>
        </p:txBody>
      </p:sp>
      <p:pic>
        <p:nvPicPr>
          <p:cNvPr id="51" name="Picture 2" descr="Image result for playing hurling clipart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94" b="100000" l="1221" r="98535">
                        <a14:foregroundMark x1="40904" y1="39412" x2="46642" y2="68000"/>
                        <a14:foregroundMark x1="51893" y1="44235" x2="60195" y2="39059"/>
                        <a14:foregroundMark x1="69475" y1="60471" x2="77778" y2="82000"/>
                        <a14:foregroundMark x1="40049" y1="72353" x2="36020" y2="80706"/>
                        <a14:foregroundMark x1="34676" y1="72824" x2="40415" y2="7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51" y="4007964"/>
            <a:ext cx="1228894" cy="13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0261109" y="3879250"/>
            <a:ext cx="1518327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ag </a:t>
            </a:r>
            <a:r>
              <a:rPr lang="en-US" sz="1600" dirty="0" err="1" smtClean="0">
                <a:latin typeface="Comic Sans MS" panose="030F0702030302020204" pitchFamily="66" charset="0"/>
              </a:rPr>
              <a:t>rothaíocht</a:t>
            </a:r>
            <a:endParaRPr lang="en-IE" sz="1600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 descr="Image result for cycling clipart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58" y="3986390"/>
            <a:ext cx="1164628" cy="153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265254" y="823892"/>
            <a:ext cx="155136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ag </a:t>
            </a:r>
            <a:r>
              <a:rPr lang="en-US" sz="2000" dirty="0" err="1" smtClean="0">
                <a:latin typeface="Comic Sans MS" panose="030F0702030302020204" pitchFamily="66" charset="0"/>
              </a:rPr>
              <a:t>tiomáint</a:t>
            </a:r>
            <a:endParaRPr lang="en-IE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8133" y="1017594"/>
            <a:ext cx="1389077" cy="11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3" y="1545771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61660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Ó</a:t>
            </a:r>
            <a:endParaRPr lang="en-IE" sz="23900" dirty="0"/>
          </a:p>
        </p:txBody>
      </p:sp>
      <p:pic>
        <p:nvPicPr>
          <p:cNvPr id="1026" name="Picture 2" descr="Image result for ok symbo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backgroundMark x1="43636" y1="59569" x2="43636" y2="59569"/>
                        <a14:backgroundMark x1="51970" y1="35580" x2="51970" y2="35580"/>
                        <a14:backgroundMark x1="46364" y1="33154" x2="46364" y2="33154"/>
                        <a14:backgroundMark x1="56364" y1="97844" x2="56364" y2="97844"/>
                        <a14:backgroundMark x1="67879" y1="45283" x2="67879" y2="45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588889"/>
            <a:ext cx="4528457" cy="25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593" t="22008" r="28324" b="9375"/>
          <a:stretch/>
        </p:blipFill>
        <p:spPr>
          <a:xfrm>
            <a:off x="4113545" y="520800"/>
            <a:ext cx="4747733" cy="58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á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43" y="104785"/>
            <a:ext cx="2974550" cy="34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é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20482" name="Picture 2" descr="Image result for shouting emoj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22" y="142830"/>
            <a:ext cx="3718978" cy="37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13544" y="543878"/>
            <a:ext cx="2141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inn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3252" y="782805"/>
            <a:ext cx="2673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im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88155" y="2649000"/>
            <a:ext cx="23407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al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31029" y="475668"/>
            <a:ext cx="16482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an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0158" y="2758545"/>
            <a:ext cx="26677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amh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297" y="2899160"/>
            <a:ext cx="23615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int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9297" y="4885353"/>
            <a:ext cx="2140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</a:t>
            </a:r>
            <a:r>
              <a:rPr lang="en-IE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IE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ad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0158" y="4835094"/>
            <a:ext cx="19656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al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11" b="86068" l="32031" r="67480"/>
                    </a14:imgEffect>
                  </a14:imgLayer>
                </a14:imgProps>
              </a:ext>
            </a:extLst>
          </a:blip>
          <a:srcRect l="27793" t="23869" r="29521" b="6982"/>
          <a:stretch/>
        </p:blipFill>
        <p:spPr>
          <a:xfrm>
            <a:off x="0" y="239736"/>
            <a:ext cx="2152485" cy="2409265"/>
          </a:xfrm>
          <a:prstGeom prst="rect">
            <a:avLst/>
          </a:prstGeom>
        </p:spPr>
      </p:pic>
      <p:pic>
        <p:nvPicPr>
          <p:cNvPr id="21506" name="Picture 2" descr="http://clipart-library.com/img/173257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9" y="2568216"/>
            <a:ext cx="1439638" cy="13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88" y="4814177"/>
            <a:ext cx="1434409" cy="1221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100000" l="0" r="982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1955" y="407459"/>
            <a:ext cx="1402760" cy="1336748"/>
          </a:xfrm>
          <a:prstGeom prst="rect">
            <a:avLst/>
          </a:prstGeom>
        </p:spPr>
      </p:pic>
      <p:pic>
        <p:nvPicPr>
          <p:cNvPr id="21510" name="Picture 6" descr="http://www.clipartbest.com/cliparts/zyT/o5p/zyTo5p4iE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8" b="100000" l="0" r="100000">
                        <a14:foregroundMark x1="11699" y1="4625" x2="40835" y2="3500"/>
                        <a14:foregroundMark x1="11699" y1="23500" x2="42176" y2="22375"/>
                        <a14:foregroundMark x1="47466" y1="57938" x2="52757" y2="64625"/>
                        <a14:foregroundMark x1="55440" y1="65750" x2="73920" y2="63500"/>
                        <a14:foregroundMark x1="10358" y1="85750" x2="31595" y2="93500"/>
                        <a14:foregroundMark x1="30253" y1="63500" x2="56706" y2="66875"/>
                        <a14:foregroundMark x1="32861" y1="93500" x2="66021" y2="89063"/>
                        <a14:foregroundMark x1="9016" y1="19063" x2="34203" y2="14625"/>
                        <a14:foregroundMark x1="38152" y1="52375" x2="6468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61" y="2331234"/>
            <a:ext cx="1365183" cy="16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43" b="89744" l="1493" r="98010">
                        <a14:foregroundMark x1="22637" y1="33333" x2="78109" y2="35043"/>
                        <a14:foregroundMark x1="28607" y1="38177" x2="73632" y2="40171"/>
                        <a14:foregroundMark x1="32338" y1="58120" x2="64428" y2="586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2138" y="4495530"/>
            <a:ext cx="1763638" cy="1539893"/>
          </a:xfrm>
          <a:prstGeom prst="rect">
            <a:avLst/>
          </a:prstGeom>
        </p:spPr>
      </p:pic>
      <p:pic>
        <p:nvPicPr>
          <p:cNvPr id="21512" name="Picture 8" descr="http://images.clipartpanda.com/bird-clipart-Little-Blue-Bird-Clip-Ar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64" b="98936" l="2109" r="97540">
                        <a14:foregroundMark x1="41125" y1="25532" x2="45694" y2="25532"/>
                        <a14:foregroundMark x1="44991" y1="28511" x2="44991" y2="32128"/>
                        <a14:foregroundMark x1="60808" y1="26596" x2="57293" y2="27447"/>
                        <a14:foregroundMark x1="57293" y1="27447" x2="57293" y2="32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30" y="279160"/>
            <a:ext cx="2035599" cy="16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39" b="99752" l="0" r="98750">
                        <a14:foregroundMark x1="19125" y1="1859" x2="23125" y2="24535"/>
                        <a14:foregroundMark x1="9000" y1="20570" x2="32750" y2="20322"/>
                        <a14:foregroundMark x1="12500" y1="42999" x2="33500" y2="40273"/>
                        <a14:foregroundMark x1="31625" y1="32714" x2="45000" y2="30483"/>
                        <a14:foregroundMark x1="54875" y1="39777" x2="66500" y2="34325"/>
                        <a14:foregroundMark x1="48500" y1="34572" x2="51500" y2="34572"/>
                        <a14:foregroundMark x1="13375" y1="8055" x2="15875" y2="20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5452" y="2147176"/>
            <a:ext cx="1687388" cy="170215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810595" y="4822332"/>
            <a:ext cx="2295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latin typeface="Comic Sans MS" panose="030F0702030302020204" pitchFamily="66" charset="0"/>
              </a:rPr>
              <a:t>alt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1514" name="Picture 10" descr="http://clipart-library.com/images/Biar7zqj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13" y="4495530"/>
            <a:ext cx="1683327" cy="16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8" grpId="0"/>
      <p:bldP spid="19" grpId="0"/>
      <p:bldP spid="29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87456" y="89620"/>
            <a:ext cx="4929113" cy="3858532"/>
          </a:xfrm>
          <a:prstGeom prst="wedgeEllipseCallout">
            <a:avLst>
              <a:gd name="adj1" fmla="val -32638"/>
              <a:gd name="adj2" fmla="val 62501"/>
            </a:avLst>
          </a:prstGeom>
          <a:solidFill>
            <a:srgbClr val="08F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Callout 9"/>
          <p:cNvSpPr/>
          <p:nvPr/>
        </p:nvSpPr>
        <p:spPr>
          <a:xfrm>
            <a:off x="7017895" y="87791"/>
            <a:ext cx="4883011" cy="4134807"/>
          </a:xfrm>
          <a:prstGeom prst="wedgeEllipseCallout">
            <a:avLst>
              <a:gd name="adj1" fmla="val 44709"/>
              <a:gd name="adj2" fmla="val 4993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7698007" y="1234056"/>
            <a:ext cx="38552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err="1" smtClean="0">
                <a:latin typeface="Twinkl" pitchFamily="2" charset="0"/>
              </a:rPr>
              <a:t>Bhí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mé</a:t>
            </a:r>
            <a:r>
              <a:rPr lang="en-IE" sz="4800" dirty="0" smtClean="0">
                <a:latin typeface="Twinkl" pitchFamily="2" charset="0"/>
              </a:rPr>
              <a:t> ag _________.</a:t>
            </a:r>
            <a:endParaRPr lang="en-IE" sz="4800" dirty="0" smtClean="0">
              <a:latin typeface="Twinkl" pitchFamily="2" charset="0"/>
            </a:endParaRPr>
          </a:p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770780" y="1234056"/>
            <a:ext cx="434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>
                <a:latin typeface="Twinkl" pitchFamily="2" charset="0"/>
              </a:rPr>
              <a:t>Cad a </a:t>
            </a:r>
            <a:r>
              <a:rPr lang="en-IE" sz="4800" dirty="0" err="1" smtClean="0">
                <a:latin typeface="Twinkl" pitchFamily="2" charset="0"/>
              </a:rPr>
              <a:t>bhí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ar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siúl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agat</a:t>
            </a:r>
            <a:r>
              <a:rPr lang="en-IE" sz="4800" dirty="0" smtClean="0">
                <a:latin typeface="Twinkl" pitchFamily="2" charset="0"/>
              </a:rPr>
              <a:t>?</a:t>
            </a:r>
            <a:r>
              <a:rPr lang="en-IE" sz="4800" dirty="0" smtClean="0">
                <a:latin typeface="Twinkl" pitchFamily="2" charset="0"/>
              </a:rPr>
              <a:t> </a:t>
            </a:r>
            <a:endParaRPr lang="en-IE" sz="3600" dirty="0"/>
          </a:p>
        </p:txBody>
      </p:sp>
      <p:pic>
        <p:nvPicPr>
          <p:cNvPr id="23554" name="Picture 2" descr="http://clipground.com/images/talking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23" y="3330876"/>
            <a:ext cx="3399484" cy="35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lipground.com/images/talking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19" y="311727"/>
            <a:ext cx="6115496" cy="63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3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8412485"/>
              </p:ext>
            </p:extLst>
          </p:nvPr>
        </p:nvGraphicFramePr>
        <p:xfrm>
          <a:off x="838199" y="239218"/>
          <a:ext cx="10072607" cy="606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1" b="95885" l="5159" r="94841">
                        <a14:foregroundMark x1="31548" y1="19136" x2="31548" y2="19136"/>
                        <a14:foregroundMark x1="31746" y1="18107" x2="31746" y2="18107"/>
                        <a14:foregroundMark x1="32738" y1="16049" x2="32738" y2="16049"/>
                        <a14:foregroundMark x1="32738" y1="16049" x2="32738" y2="16049"/>
                        <a14:foregroundMark x1="33730" y1="15021" x2="37897" y2="18519"/>
                        <a14:foregroundMark x1="56944" y1="9671" x2="49603" y2="9671"/>
                        <a14:foregroundMark x1="68849" y1="21811" x2="77976" y2="27778"/>
                        <a14:foregroundMark x1="60317" y1="32510" x2="14087" y2="34156"/>
                        <a14:foregroundMark x1="19841" y1="41975" x2="31746" y2="76337"/>
                        <a14:foregroundMark x1="56944" y1="77366" x2="82540" y2="45473"/>
                        <a14:foregroundMark x1="51786" y1="31481" x2="50794" y2="27160"/>
                        <a14:foregroundMark x1="50794" y1="76955" x2="60516" y2="769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3554">
            <a:off x="9204036" y="4338701"/>
            <a:ext cx="992504" cy="957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74" b="92901" l="10000" r="90000">
                        <a14:foregroundMark x1="74022" y1="16227" x2="64674" y2="25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0968" y="946177"/>
            <a:ext cx="1641161" cy="879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3" l="2930" r="100000">
                        <a14:foregroundMark x1="33398" y1="9570" x2="42969" y2="39063"/>
                        <a14:foregroundMark x1="41992" y1="45703" x2="7227" y2="32422"/>
                        <a14:foregroundMark x1="7227" y1="27344" x2="22656" y2="5664"/>
                        <a14:foregroundMark x1="31836" y1="7031" x2="46680" y2="15625"/>
                        <a14:foregroundMark x1="49219" y1="18750" x2="53711" y2="38867"/>
                        <a14:foregroundMark x1="53320" y1="40039" x2="29492" y2="51758"/>
                        <a14:foregroundMark x1="16602" y1="49609" x2="3125" y2="32813"/>
                        <a14:foregroundMark x1="21289" y1="6641" x2="11133" y2="12500"/>
                        <a14:foregroundMark x1="11133" y1="12500" x2="6055" y2="19336"/>
                        <a14:foregroundMark x1="19336" y1="19336" x2="33008" y2="21875"/>
                        <a14:foregroundMark x1="26367" y1="14648" x2="25977" y2="2930"/>
                        <a14:foregroundMark x1="45508" y1="9570" x2="42578" y2="7422"/>
                        <a14:foregroundMark x1="7031" y1="21680" x2="4492" y2="32422"/>
                        <a14:foregroundMark x1="4492" y1="32422" x2="3125" y2="25195"/>
                        <a14:foregroundMark x1="32031" y1="4883" x2="26953" y2="3125"/>
                        <a14:foregroundMark x1="13672" y1="8594" x2="7227" y2="14648"/>
                        <a14:foregroundMark x1="67383" y1="47656" x2="69922" y2="82422"/>
                        <a14:foregroundMark x1="74023" y1="94141" x2="73633" y2="470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255363" y="4246215"/>
            <a:ext cx="1142027" cy="11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8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winkl" pitchFamily="2" charset="0"/>
              </a:rPr>
              <a:t>Deachtú</a:t>
            </a:r>
            <a:endParaRPr lang="en-IE" sz="8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winkl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00" b="90000" l="600" r="95100">
                        <a14:foregroundMark x1="10300" y1="17200" x2="4600" y2="21400"/>
                        <a14:foregroundMark x1="8600" y1="82000" x2="4600" y2="77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9294" y="1690688"/>
            <a:ext cx="4873411" cy="48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192" t="18019" r="28923" b="8577"/>
          <a:stretch/>
        </p:blipFill>
        <p:spPr>
          <a:xfrm>
            <a:off x="4113545" y="520800"/>
            <a:ext cx="4747733" cy="58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ag </a:t>
            </a:r>
            <a:r>
              <a:rPr lang="en-US" sz="6600" dirty="0" err="1" smtClean="0">
                <a:latin typeface="Comic Sans MS" panose="030F0702030302020204" pitchFamily="66" charset="0"/>
              </a:rPr>
              <a:t>iomáint</a:t>
            </a:r>
            <a:endParaRPr lang="en-IE" sz="66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Image result for playing hurling clipart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4" b="100000" l="1221" r="98535">
                        <a14:foregroundMark x1="40904" y1="39412" x2="46642" y2="68000"/>
                        <a14:foregroundMark x1="51893" y1="44235" x2="60195" y2="39059"/>
                        <a14:foregroundMark x1="69475" y1="60471" x2="77778" y2="82000"/>
                        <a14:foregroundMark x1="40049" y1="72353" x2="36020" y2="80706"/>
                        <a14:foregroundMark x1="34676" y1="72824" x2="40415" y2="7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45" y="335844"/>
            <a:ext cx="4724430" cy="47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ag </a:t>
            </a:r>
            <a:r>
              <a:rPr lang="en-US" sz="5400" dirty="0" err="1" smtClean="0">
                <a:latin typeface="Comic Sans MS" panose="030F0702030302020204" pitchFamily="66" charset="0"/>
              </a:rPr>
              <a:t>rothaíocht</a:t>
            </a: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cycling clipar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96" y="335844"/>
            <a:ext cx="3788030" cy="49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ag </a:t>
            </a:r>
            <a:r>
              <a:rPr lang="en-US" sz="5400" dirty="0" err="1" smtClean="0">
                <a:latin typeface="Comic Sans MS" panose="030F0702030302020204" pitchFamily="66" charset="0"/>
              </a:rPr>
              <a:t>tiomáint</a:t>
            </a: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28" y="1047049"/>
            <a:ext cx="4602566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2" y="518354"/>
            <a:ext cx="1739458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7" y="48208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7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51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25" y="48208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2" y="3729397"/>
            <a:ext cx="1739458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7" y="369312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7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51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25" y="369312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26966" t="33770" r="27672" b="7963"/>
          <a:stretch/>
        </p:blipFill>
        <p:spPr>
          <a:xfrm>
            <a:off x="282993" y="823892"/>
            <a:ext cx="1585582" cy="19357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27194" t="25199" r="28325" b="8045"/>
          <a:stretch/>
        </p:blipFill>
        <p:spPr>
          <a:xfrm>
            <a:off x="2314282" y="838757"/>
            <a:ext cx="1551366" cy="1936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27793" t="23869" r="29521" b="6982"/>
          <a:stretch/>
        </p:blipFill>
        <p:spPr>
          <a:xfrm>
            <a:off x="6242443" y="781361"/>
            <a:ext cx="1551366" cy="19357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/>
          <a:srcRect l="28192" t="19881" r="29322" b="10172"/>
          <a:stretch/>
        </p:blipFill>
        <p:spPr>
          <a:xfrm>
            <a:off x="8243516" y="781361"/>
            <a:ext cx="1551366" cy="19357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/>
          <a:srcRect l="28790" t="17753" r="28923" b="10971"/>
          <a:stretch/>
        </p:blipFill>
        <p:spPr>
          <a:xfrm>
            <a:off x="10244590" y="781361"/>
            <a:ext cx="1551366" cy="19141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l="28391" t="19083" r="28524" b="9375"/>
          <a:stretch/>
        </p:blipFill>
        <p:spPr>
          <a:xfrm>
            <a:off x="307857" y="4020060"/>
            <a:ext cx="1535853" cy="192373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/>
          <a:srcRect l="26796" t="14295" r="28923" b="22141"/>
          <a:stretch/>
        </p:blipFill>
        <p:spPr>
          <a:xfrm>
            <a:off x="2314282" y="3986390"/>
            <a:ext cx="1551366" cy="19574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/>
          <a:srcRect l="27593" t="22008" r="28324" b="9375"/>
          <a:stretch/>
        </p:blipFill>
        <p:spPr>
          <a:xfrm>
            <a:off x="4265254" y="3986390"/>
            <a:ext cx="1551366" cy="195496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1"/>
          <a:srcRect l="28192" t="18019" r="28923" b="8577"/>
          <a:stretch/>
        </p:blipFill>
        <p:spPr>
          <a:xfrm>
            <a:off x="6242443" y="3986390"/>
            <a:ext cx="1574788" cy="188268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260035" y="3958235"/>
            <a:ext cx="151832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ag </a:t>
            </a:r>
            <a:r>
              <a:rPr lang="en-US" sz="2000" dirty="0" err="1" smtClean="0">
                <a:latin typeface="Comic Sans MS" panose="030F0702030302020204" pitchFamily="66" charset="0"/>
              </a:rPr>
              <a:t>iomáint</a:t>
            </a:r>
            <a:endParaRPr lang="en-IE" sz="2000" dirty="0">
              <a:latin typeface="Comic Sans MS" panose="030F0702030302020204" pitchFamily="66" charset="0"/>
            </a:endParaRPr>
          </a:p>
        </p:txBody>
      </p:sp>
      <p:pic>
        <p:nvPicPr>
          <p:cNvPr id="51" name="Picture 2" descr="Image result for playing hurling clipart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94" b="100000" l="1221" r="98535">
                        <a14:foregroundMark x1="40904" y1="39412" x2="46642" y2="68000"/>
                        <a14:foregroundMark x1="51893" y1="44235" x2="60195" y2="39059"/>
                        <a14:foregroundMark x1="69475" y1="60471" x2="77778" y2="82000"/>
                        <a14:foregroundMark x1="40049" y1="72353" x2="36020" y2="80706"/>
                        <a14:foregroundMark x1="34676" y1="72824" x2="40415" y2="7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51" y="4007964"/>
            <a:ext cx="1228894" cy="13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0261109" y="3879250"/>
            <a:ext cx="1518327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ag </a:t>
            </a:r>
            <a:r>
              <a:rPr lang="en-US" sz="1600" dirty="0" err="1" smtClean="0">
                <a:latin typeface="Comic Sans MS" panose="030F0702030302020204" pitchFamily="66" charset="0"/>
              </a:rPr>
              <a:t>rothaíocht</a:t>
            </a:r>
            <a:endParaRPr lang="en-IE" sz="1600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 descr="Image result for cycling clipart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58" y="3986390"/>
            <a:ext cx="1164628" cy="153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265254" y="823892"/>
            <a:ext cx="155136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ag </a:t>
            </a:r>
            <a:r>
              <a:rPr lang="en-US" sz="2000" dirty="0" err="1" smtClean="0">
                <a:latin typeface="Comic Sans MS" panose="030F0702030302020204" pitchFamily="66" charset="0"/>
              </a:rPr>
              <a:t>tiomáint</a:t>
            </a:r>
            <a:endParaRPr lang="en-IE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8133" y="1017594"/>
            <a:ext cx="1389077" cy="11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3" y="1545771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61660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Ó</a:t>
            </a:r>
            <a:endParaRPr lang="en-IE" sz="23900" dirty="0"/>
          </a:p>
        </p:txBody>
      </p:sp>
      <p:pic>
        <p:nvPicPr>
          <p:cNvPr id="1026" name="Picture 2" descr="Image result for ok symbo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backgroundMark x1="43636" y1="59569" x2="43636" y2="59569"/>
                        <a14:backgroundMark x1="51970" y1="35580" x2="51970" y2="35580"/>
                        <a14:backgroundMark x1="46364" y1="33154" x2="46364" y2="33154"/>
                        <a14:backgroundMark x1="56364" y1="97844" x2="56364" y2="97844"/>
                        <a14:backgroundMark x1="67879" y1="45283" x2="67879" y2="45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588889"/>
            <a:ext cx="4528457" cy="25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008383" y="0"/>
            <a:ext cx="3801460" cy="312157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089181" y="974346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atá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inniu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5" name="Oval Callout 14"/>
          <p:cNvSpPr/>
          <p:nvPr/>
        </p:nvSpPr>
        <p:spPr>
          <a:xfrm>
            <a:off x="417130" y="2655748"/>
            <a:ext cx="3744967" cy="275529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44143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a </a:t>
            </a:r>
            <a:r>
              <a:rPr lang="en-IE" sz="4000" dirty="0" err="1">
                <a:latin typeface="Twinkl" pitchFamily="2" charset="0"/>
              </a:rPr>
              <a:t>bhí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inné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8" name="Oval Callout 17"/>
          <p:cNvSpPr/>
          <p:nvPr/>
        </p:nvSpPr>
        <p:spPr>
          <a:xfrm>
            <a:off x="7631824" y="2655748"/>
            <a:ext cx="3987362" cy="275529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772904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a </a:t>
            </a:r>
            <a:r>
              <a:rPr lang="en-IE" sz="4000" dirty="0" err="1">
                <a:latin typeface="Twinkl" pitchFamily="2" charset="0"/>
              </a:rPr>
              <a:t>bheidh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amárach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912767"/>
          <a:ext cx="12191998" cy="82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17">
                  <a:extLst>
                    <a:ext uri="{9D8B030D-6E8A-4147-A177-3AD203B41FA5}">
                      <a16:colId xmlns:a16="http://schemas.microsoft.com/office/drawing/2014/main" val="2064909233"/>
                    </a:ext>
                  </a:extLst>
                </a:gridCol>
                <a:gridCol w="1686911">
                  <a:extLst>
                    <a:ext uri="{9D8B030D-6E8A-4147-A177-3AD203B41FA5}">
                      <a16:colId xmlns:a16="http://schemas.microsoft.com/office/drawing/2014/main" val="197727737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3002858055"/>
                    </a:ext>
                  </a:extLst>
                </a:gridCol>
                <a:gridCol w="1764235">
                  <a:extLst>
                    <a:ext uri="{9D8B030D-6E8A-4147-A177-3AD203B41FA5}">
                      <a16:colId xmlns:a16="http://schemas.microsoft.com/office/drawing/2014/main" val="3846055514"/>
                    </a:ext>
                  </a:extLst>
                </a:gridCol>
                <a:gridCol w="1546523">
                  <a:extLst>
                    <a:ext uri="{9D8B030D-6E8A-4147-A177-3AD203B41FA5}">
                      <a16:colId xmlns:a16="http://schemas.microsoft.com/office/drawing/2014/main" val="740025888"/>
                    </a:ext>
                  </a:extLst>
                </a:gridCol>
                <a:gridCol w="1781504">
                  <a:extLst>
                    <a:ext uri="{9D8B030D-6E8A-4147-A177-3AD203B41FA5}">
                      <a16:colId xmlns:a16="http://schemas.microsoft.com/office/drawing/2014/main" val="1224313621"/>
                    </a:ext>
                  </a:extLst>
                </a:gridCol>
                <a:gridCol w="1897115">
                  <a:extLst>
                    <a:ext uri="{9D8B030D-6E8A-4147-A177-3AD203B41FA5}">
                      <a16:colId xmlns:a16="http://schemas.microsoft.com/office/drawing/2014/main" val="1618416453"/>
                    </a:ext>
                  </a:extLst>
                </a:gridCol>
              </a:tblGrid>
              <a:tr h="821794"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 Luan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Mháirt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Chéadaoin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Déardaoin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 </a:t>
                      </a:r>
                      <a:r>
                        <a:rPr lang="en-IE" sz="2000" dirty="0" err="1">
                          <a:latin typeface="Twinkl" pitchFamily="2" charset="0"/>
                        </a:rPr>
                        <a:t>Aoine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Sathairn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Domhnach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1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3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á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43" y="104785"/>
            <a:ext cx="2974550" cy="34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é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20482" name="Picture 2" descr="Image result for shouting emoj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22" y="142830"/>
            <a:ext cx="3718978" cy="37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13544" y="543878"/>
            <a:ext cx="2141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inn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3252" y="782805"/>
            <a:ext cx="2673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im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88155" y="2649000"/>
            <a:ext cx="23407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al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31029" y="475668"/>
            <a:ext cx="16482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an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0158" y="2758545"/>
            <a:ext cx="26677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amh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297" y="2899160"/>
            <a:ext cx="23615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int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9297" y="4885353"/>
            <a:ext cx="2140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</a:t>
            </a:r>
            <a:r>
              <a:rPr lang="en-IE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IE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ad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0158" y="4835094"/>
            <a:ext cx="19656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al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11" b="86068" l="32031" r="67480"/>
                    </a14:imgEffect>
                  </a14:imgLayer>
                </a14:imgProps>
              </a:ext>
            </a:extLst>
          </a:blip>
          <a:srcRect l="27793" t="23869" r="29521" b="6982"/>
          <a:stretch/>
        </p:blipFill>
        <p:spPr>
          <a:xfrm>
            <a:off x="0" y="239736"/>
            <a:ext cx="2152485" cy="2409265"/>
          </a:xfrm>
          <a:prstGeom prst="rect">
            <a:avLst/>
          </a:prstGeom>
        </p:spPr>
      </p:pic>
      <p:pic>
        <p:nvPicPr>
          <p:cNvPr id="21506" name="Picture 2" descr="http://clipart-library.com/img/173257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9" y="2568216"/>
            <a:ext cx="1439638" cy="13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88" y="4814177"/>
            <a:ext cx="1434409" cy="1221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100000" l="0" r="982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1955" y="407459"/>
            <a:ext cx="1402760" cy="1336748"/>
          </a:xfrm>
          <a:prstGeom prst="rect">
            <a:avLst/>
          </a:prstGeom>
        </p:spPr>
      </p:pic>
      <p:pic>
        <p:nvPicPr>
          <p:cNvPr id="21510" name="Picture 6" descr="http://www.clipartbest.com/cliparts/zyT/o5p/zyTo5p4iE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8" b="100000" l="0" r="100000">
                        <a14:foregroundMark x1="11699" y1="4625" x2="40835" y2="3500"/>
                        <a14:foregroundMark x1="11699" y1="23500" x2="42176" y2="22375"/>
                        <a14:foregroundMark x1="47466" y1="57938" x2="52757" y2="64625"/>
                        <a14:foregroundMark x1="55440" y1="65750" x2="73920" y2="63500"/>
                        <a14:foregroundMark x1="10358" y1="85750" x2="31595" y2="93500"/>
                        <a14:foregroundMark x1="30253" y1="63500" x2="56706" y2="66875"/>
                        <a14:foregroundMark x1="32861" y1="93500" x2="66021" y2="89063"/>
                        <a14:foregroundMark x1="9016" y1="19063" x2="34203" y2="14625"/>
                        <a14:foregroundMark x1="38152" y1="52375" x2="6468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61" y="2331234"/>
            <a:ext cx="1365183" cy="16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43" b="89744" l="1493" r="98010">
                        <a14:foregroundMark x1="22637" y1="33333" x2="78109" y2="35043"/>
                        <a14:foregroundMark x1="28607" y1="38177" x2="73632" y2="40171"/>
                        <a14:foregroundMark x1="32338" y1="58120" x2="64428" y2="586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2138" y="4495530"/>
            <a:ext cx="1763638" cy="1539893"/>
          </a:xfrm>
          <a:prstGeom prst="rect">
            <a:avLst/>
          </a:prstGeom>
        </p:spPr>
      </p:pic>
      <p:pic>
        <p:nvPicPr>
          <p:cNvPr id="21512" name="Picture 8" descr="http://images.clipartpanda.com/bird-clipart-Little-Blue-Bird-Clip-Ar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64" b="98936" l="2109" r="97540">
                        <a14:foregroundMark x1="41125" y1="25532" x2="45694" y2="25532"/>
                        <a14:foregroundMark x1="44991" y1="28511" x2="44991" y2="32128"/>
                        <a14:foregroundMark x1="60808" y1="26596" x2="57293" y2="27447"/>
                        <a14:foregroundMark x1="57293" y1="27447" x2="57293" y2="32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30" y="279160"/>
            <a:ext cx="2035599" cy="16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39" b="99752" l="0" r="98750">
                        <a14:foregroundMark x1="19125" y1="1859" x2="23125" y2="24535"/>
                        <a14:foregroundMark x1="9000" y1="20570" x2="32750" y2="20322"/>
                        <a14:foregroundMark x1="12500" y1="42999" x2="33500" y2="40273"/>
                        <a14:foregroundMark x1="31625" y1="32714" x2="45000" y2="30483"/>
                        <a14:foregroundMark x1="54875" y1="39777" x2="66500" y2="34325"/>
                        <a14:foregroundMark x1="48500" y1="34572" x2="51500" y2="34572"/>
                        <a14:foregroundMark x1="13375" y1="8055" x2="15875" y2="20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5452" y="2147176"/>
            <a:ext cx="1687388" cy="170215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810595" y="4822332"/>
            <a:ext cx="2295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latin typeface="Comic Sans MS" panose="030F0702030302020204" pitchFamily="66" charset="0"/>
              </a:rPr>
              <a:t>alt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1514" name="Picture 10" descr="http://clipart-library.com/images/Biar7zqj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13" y="4495530"/>
            <a:ext cx="1683327" cy="16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8" grpId="0"/>
      <p:bldP spid="19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7" y="8384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E" sz="9600" dirty="0" err="1" smtClean="0">
                <a:latin typeface="Comic Sans MS" panose="030F0702030302020204" pitchFamily="66" charset="0"/>
              </a:rPr>
              <a:t>Searáidí</a:t>
            </a:r>
            <a:r>
              <a:rPr lang="en-IE" sz="5400" b="1" dirty="0">
                <a:latin typeface="Comic Sans MS" panose="030F0702030302020204" pitchFamily="66" charset="0"/>
              </a:rPr>
              <a:t/>
            </a:r>
            <a:br>
              <a:rPr lang="en-IE" sz="5400" b="1" dirty="0">
                <a:latin typeface="Comic Sans MS" panose="030F0702030302020204" pitchFamily="66" charset="0"/>
              </a:rPr>
            </a:br>
            <a:endParaRPr lang="en-IE" sz="5400" b="1" dirty="0">
              <a:latin typeface="Comic Sans MS" panose="030F0702030302020204" pitchFamily="66" charset="0"/>
            </a:endParaRPr>
          </a:p>
        </p:txBody>
      </p:sp>
      <p:pic>
        <p:nvPicPr>
          <p:cNvPr id="22530" name="Picture 2" descr="http://clipart-library.com/img/206238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000" y1="8598" x2="10625" y2="24486"/>
                        <a14:foregroundMark x1="18750" y1="9346" x2="15937" y2="14206"/>
                        <a14:foregroundMark x1="77500" y1="16636" x2="85625" y2="23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36" y="1912606"/>
            <a:ext cx="2798996" cy="46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806669" y="3248463"/>
            <a:ext cx="3972911" cy="2928500"/>
          </a:xfrm>
          <a:prstGeom prst="wedgeEllipseCallout">
            <a:avLst/>
          </a:prstGeom>
          <a:solidFill>
            <a:srgbClr val="08F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1234966" y="4039250"/>
            <a:ext cx="354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atin typeface="Twinkl" pitchFamily="2" charset="0"/>
              </a:rPr>
              <a:t>Cad </a:t>
            </a:r>
            <a:r>
              <a:rPr lang="en-IE" sz="3600" dirty="0" err="1" smtClean="0">
                <a:latin typeface="Twinkl" pitchFamily="2" charset="0"/>
              </a:rPr>
              <a:t>atá</a:t>
            </a:r>
            <a:r>
              <a:rPr lang="en-IE" sz="3600" dirty="0" smtClean="0">
                <a:latin typeface="Twinkl" pitchFamily="2" charset="0"/>
              </a:rPr>
              <a:t> </a:t>
            </a:r>
            <a:r>
              <a:rPr lang="en-IE" sz="3600" dirty="0" err="1" smtClean="0">
                <a:latin typeface="Twinkl" pitchFamily="2" charset="0"/>
              </a:rPr>
              <a:t>ar</a:t>
            </a:r>
            <a:r>
              <a:rPr lang="en-IE" sz="3600" dirty="0" smtClean="0">
                <a:latin typeface="Twinkl" pitchFamily="2" charset="0"/>
              </a:rPr>
              <a:t> </a:t>
            </a:r>
            <a:r>
              <a:rPr lang="en-IE" sz="3600" dirty="0" err="1" smtClean="0">
                <a:latin typeface="Twinkl" pitchFamily="2" charset="0"/>
              </a:rPr>
              <a:t>siúl</a:t>
            </a:r>
            <a:r>
              <a:rPr lang="en-IE" sz="3600" dirty="0" smtClean="0">
                <a:latin typeface="Twinkl" pitchFamily="2" charset="0"/>
              </a:rPr>
              <a:t> </a:t>
            </a:r>
            <a:r>
              <a:rPr lang="en-IE" sz="3600" dirty="0" err="1" smtClean="0">
                <a:latin typeface="Twinkl" pitchFamily="2" charset="0"/>
              </a:rPr>
              <a:t>agam</a:t>
            </a:r>
            <a:r>
              <a:rPr lang="en-IE" sz="3600" dirty="0" smtClean="0">
                <a:latin typeface="Twinkl" pitchFamily="2" charset="0"/>
              </a:rPr>
              <a:t>?</a:t>
            </a:r>
            <a:endParaRPr lang="en-IE" sz="2400" dirty="0"/>
          </a:p>
        </p:txBody>
      </p:sp>
      <p:sp>
        <p:nvSpPr>
          <p:cNvPr id="6" name="Oval Callout 5"/>
          <p:cNvSpPr/>
          <p:nvPr/>
        </p:nvSpPr>
        <p:spPr>
          <a:xfrm>
            <a:off x="7613533" y="2974154"/>
            <a:ext cx="4302672" cy="320280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7803047" y="4252392"/>
            <a:ext cx="392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err="1" smtClean="0">
                <a:latin typeface="Twinkl" pitchFamily="2" charset="0"/>
              </a:rPr>
              <a:t>Tá</a:t>
            </a:r>
            <a:r>
              <a:rPr lang="en-IE" sz="3600" dirty="0" smtClean="0">
                <a:latin typeface="Twinkl" pitchFamily="2" charset="0"/>
              </a:rPr>
              <a:t> </a:t>
            </a:r>
            <a:r>
              <a:rPr lang="en-IE" sz="3600" dirty="0" err="1" smtClean="0">
                <a:latin typeface="Twinkl" pitchFamily="2" charset="0"/>
              </a:rPr>
              <a:t>tú</a:t>
            </a:r>
            <a:r>
              <a:rPr lang="en-IE" sz="3600" dirty="0" smtClean="0">
                <a:latin typeface="Twinkl" pitchFamily="2" charset="0"/>
              </a:rPr>
              <a:t> ag ______.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9870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254885"/>
            <a:ext cx="10515600" cy="1325563"/>
          </a:xfrm>
        </p:spPr>
        <p:txBody>
          <a:bodyPr>
            <a:noAutofit/>
          </a:bodyPr>
          <a:lstStyle/>
          <a:p>
            <a:r>
              <a:rPr lang="en-IE" sz="19900" dirty="0" smtClean="0">
                <a:latin typeface="Comic Sans MS" panose="030F0702030302020204" pitchFamily="66" charset="0"/>
              </a:rPr>
              <a:t>An </a:t>
            </a:r>
            <a:r>
              <a:rPr lang="en-IE" sz="19900" dirty="0" err="1" smtClean="0">
                <a:latin typeface="Comic Sans MS" panose="030F0702030302020204" pitchFamily="66" charset="0"/>
              </a:rPr>
              <a:t>Mháirt</a:t>
            </a:r>
            <a:endParaRPr lang="en-IE" sz="19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008383" y="0"/>
            <a:ext cx="3801460" cy="312157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089181" y="974346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atá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inniu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5" name="Oval Callout 14"/>
          <p:cNvSpPr/>
          <p:nvPr/>
        </p:nvSpPr>
        <p:spPr>
          <a:xfrm>
            <a:off x="417130" y="2655748"/>
            <a:ext cx="3744967" cy="275529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44143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a </a:t>
            </a:r>
            <a:r>
              <a:rPr lang="en-IE" sz="4000" dirty="0" err="1">
                <a:latin typeface="Twinkl" pitchFamily="2" charset="0"/>
              </a:rPr>
              <a:t>bhí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inné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8" name="Oval Callout 17"/>
          <p:cNvSpPr/>
          <p:nvPr/>
        </p:nvSpPr>
        <p:spPr>
          <a:xfrm>
            <a:off x="7631824" y="2655748"/>
            <a:ext cx="3987362" cy="275529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772904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a </a:t>
            </a:r>
            <a:r>
              <a:rPr lang="en-IE" sz="4000" dirty="0" err="1">
                <a:latin typeface="Twinkl" pitchFamily="2" charset="0"/>
              </a:rPr>
              <a:t>bheidh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amárach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912767"/>
          <a:ext cx="12191998" cy="82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17">
                  <a:extLst>
                    <a:ext uri="{9D8B030D-6E8A-4147-A177-3AD203B41FA5}">
                      <a16:colId xmlns:a16="http://schemas.microsoft.com/office/drawing/2014/main" val="2064909233"/>
                    </a:ext>
                  </a:extLst>
                </a:gridCol>
                <a:gridCol w="1686911">
                  <a:extLst>
                    <a:ext uri="{9D8B030D-6E8A-4147-A177-3AD203B41FA5}">
                      <a16:colId xmlns:a16="http://schemas.microsoft.com/office/drawing/2014/main" val="197727737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3002858055"/>
                    </a:ext>
                  </a:extLst>
                </a:gridCol>
                <a:gridCol w="1764235">
                  <a:extLst>
                    <a:ext uri="{9D8B030D-6E8A-4147-A177-3AD203B41FA5}">
                      <a16:colId xmlns:a16="http://schemas.microsoft.com/office/drawing/2014/main" val="3846055514"/>
                    </a:ext>
                  </a:extLst>
                </a:gridCol>
                <a:gridCol w="1546523">
                  <a:extLst>
                    <a:ext uri="{9D8B030D-6E8A-4147-A177-3AD203B41FA5}">
                      <a16:colId xmlns:a16="http://schemas.microsoft.com/office/drawing/2014/main" val="740025888"/>
                    </a:ext>
                  </a:extLst>
                </a:gridCol>
                <a:gridCol w="1781504">
                  <a:extLst>
                    <a:ext uri="{9D8B030D-6E8A-4147-A177-3AD203B41FA5}">
                      <a16:colId xmlns:a16="http://schemas.microsoft.com/office/drawing/2014/main" val="1224313621"/>
                    </a:ext>
                  </a:extLst>
                </a:gridCol>
                <a:gridCol w="1897115">
                  <a:extLst>
                    <a:ext uri="{9D8B030D-6E8A-4147-A177-3AD203B41FA5}">
                      <a16:colId xmlns:a16="http://schemas.microsoft.com/office/drawing/2014/main" val="1618416453"/>
                    </a:ext>
                  </a:extLst>
                </a:gridCol>
              </a:tblGrid>
              <a:tr h="821794"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 Luan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Mháirt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Chéadaoin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Déardaoin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 </a:t>
                      </a:r>
                      <a:r>
                        <a:rPr lang="en-IE" sz="2000" dirty="0" err="1">
                          <a:latin typeface="Twinkl" pitchFamily="2" charset="0"/>
                        </a:rPr>
                        <a:t>Aoine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Sathairn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Domhnach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1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9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669" y="2002702"/>
            <a:ext cx="9797683" cy="3250234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latin typeface="Twinkl" pitchFamily="2" charset="0"/>
              </a:rPr>
              <a:t>Caitheamh</a:t>
            </a:r>
            <a:r>
              <a:rPr lang="en-US" sz="13800" dirty="0" smtClean="0">
                <a:latin typeface="Twinkl" pitchFamily="2" charset="0"/>
              </a:rPr>
              <a:t> </a:t>
            </a:r>
            <a:r>
              <a:rPr lang="en-US" sz="13800" dirty="0" err="1" smtClean="0">
                <a:latin typeface="Twinkl" pitchFamily="2" charset="0"/>
              </a:rPr>
              <a:t>Aimsire</a:t>
            </a:r>
            <a:endParaRPr lang="en-IE" sz="138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966" t="33770" r="27672" b="7963"/>
          <a:stretch/>
        </p:blipFill>
        <p:spPr>
          <a:xfrm>
            <a:off x="3945994" y="584404"/>
            <a:ext cx="5082835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194" t="25199" r="28325" b="8045"/>
          <a:stretch/>
        </p:blipFill>
        <p:spPr>
          <a:xfrm>
            <a:off x="3945994" y="568479"/>
            <a:ext cx="5082835" cy="57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669" y="2002702"/>
            <a:ext cx="9797683" cy="3250234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latin typeface="Twinkl" pitchFamily="2" charset="0"/>
              </a:rPr>
              <a:t>Caitheamh</a:t>
            </a:r>
            <a:r>
              <a:rPr lang="en-US" sz="13800" dirty="0" smtClean="0">
                <a:latin typeface="Twinkl" pitchFamily="2" charset="0"/>
              </a:rPr>
              <a:t> </a:t>
            </a:r>
            <a:r>
              <a:rPr lang="en-US" sz="13800" dirty="0" err="1" smtClean="0">
                <a:latin typeface="Twinkl" pitchFamily="2" charset="0"/>
              </a:rPr>
              <a:t>Aimsire</a:t>
            </a:r>
            <a:endParaRPr lang="en-IE" sz="138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984" t="23604" r="30120" b="6715"/>
          <a:stretch/>
        </p:blipFill>
        <p:spPr>
          <a:xfrm>
            <a:off x="3945994" y="564364"/>
            <a:ext cx="5082836" cy="57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93" t="23869" r="29521" b="6982"/>
          <a:stretch/>
        </p:blipFill>
        <p:spPr>
          <a:xfrm>
            <a:off x="3945994" y="584404"/>
            <a:ext cx="5082835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192" t="19881" r="29322" b="10172"/>
          <a:stretch/>
        </p:blipFill>
        <p:spPr>
          <a:xfrm>
            <a:off x="4023815" y="584404"/>
            <a:ext cx="4927193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790" t="17753" r="28923" b="10971"/>
          <a:stretch/>
        </p:blipFill>
        <p:spPr>
          <a:xfrm>
            <a:off x="4025533" y="576042"/>
            <a:ext cx="4923758" cy="57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91" t="19083" r="28524" b="9375"/>
          <a:stretch/>
        </p:blipFill>
        <p:spPr>
          <a:xfrm>
            <a:off x="4113545" y="584404"/>
            <a:ext cx="4747733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796" t="14295" r="28923" b="22141"/>
          <a:stretch/>
        </p:blipFill>
        <p:spPr>
          <a:xfrm>
            <a:off x="4113545" y="584403"/>
            <a:ext cx="4747733" cy="56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593" t="22008" r="28324" b="9375"/>
          <a:stretch/>
        </p:blipFill>
        <p:spPr>
          <a:xfrm>
            <a:off x="4113545" y="520800"/>
            <a:ext cx="4747733" cy="58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192" t="18019" r="28923" b="8577"/>
          <a:stretch/>
        </p:blipFill>
        <p:spPr>
          <a:xfrm>
            <a:off x="4113545" y="520800"/>
            <a:ext cx="4747733" cy="58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ag </a:t>
            </a:r>
            <a:r>
              <a:rPr lang="en-US" sz="6600" dirty="0" err="1" smtClean="0">
                <a:latin typeface="Comic Sans MS" panose="030F0702030302020204" pitchFamily="66" charset="0"/>
              </a:rPr>
              <a:t>iomáint</a:t>
            </a:r>
            <a:endParaRPr lang="en-IE" sz="66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Image result for playing hurling clipart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4" b="100000" l="1221" r="98535">
                        <a14:foregroundMark x1="40904" y1="39412" x2="46642" y2="68000"/>
                        <a14:foregroundMark x1="51893" y1="44235" x2="60195" y2="39059"/>
                        <a14:foregroundMark x1="69475" y1="60471" x2="77778" y2="82000"/>
                        <a14:foregroundMark x1="40049" y1="72353" x2="36020" y2="80706"/>
                        <a14:foregroundMark x1="34676" y1="72824" x2="40415" y2="7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45" y="335844"/>
            <a:ext cx="4724430" cy="47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ag </a:t>
            </a:r>
            <a:r>
              <a:rPr lang="en-US" sz="5400" dirty="0" err="1" smtClean="0">
                <a:latin typeface="Comic Sans MS" panose="030F0702030302020204" pitchFamily="66" charset="0"/>
              </a:rPr>
              <a:t>rothaíocht</a:t>
            </a: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cycling clipar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96" y="335844"/>
            <a:ext cx="3788030" cy="49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966" t="33770" r="27672" b="7963"/>
          <a:stretch/>
        </p:blipFill>
        <p:spPr>
          <a:xfrm>
            <a:off x="3945994" y="584404"/>
            <a:ext cx="5082835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ag </a:t>
            </a:r>
            <a:r>
              <a:rPr lang="en-US" sz="5400" dirty="0" err="1" smtClean="0">
                <a:latin typeface="Comic Sans MS" panose="030F0702030302020204" pitchFamily="66" charset="0"/>
              </a:rPr>
              <a:t>tiomáint</a:t>
            </a: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28" y="1047049"/>
            <a:ext cx="4602566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2" y="518354"/>
            <a:ext cx="1739458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7" y="48208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7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51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25" y="48208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2" y="3729397"/>
            <a:ext cx="1739458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7" y="369312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7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51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25" y="369312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26966" t="33770" r="27672" b="7963"/>
          <a:stretch/>
        </p:blipFill>
        <p:spPr>
          <a:xfrm>
            <a:off x="282993" y="823892"/>
            <a:ext cx="1585582" cy="19357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27194" t="25199" r="28325" b="8045"/>
          <a:stretch/>
        </p:blipFill>
        <p:spPr>
          <a:xfrm>
            <a:off x="2314282" y="838757"/>
            <a:ext cx="1551366" cy="1936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27793" t="23869" r="29521" b="6982"/>
          <a:stretch/>
        </p:blipFill>
        <p:spPr>
          <a:xfrm>
            <a:off x="6242443" y="781361"/>
            <a:ext cx="1551366" cy="19357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/>
          <a:srcRect l="28192" t="19881" r="29322" b="10172"/>
          <a:stretch/>
        </p:blipFill>
        <p:spPr>
          <a:xfrm>
            <a:off x="8243516" y="781361"/>
            <a:ext cx="1551366" cy="19357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/>
          <a:srcRect l="28790" t="17753" r="28923" b="10971"/>
          <a:stretch/>
        </p:blipFill>
        <p:spPr>
          <a:xfrm>
            <a:off x="10244590" y="781361"/>
            <a:ext cx="1551366" cy="19141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l="28391" t="19083" r="28524" b="9375"/>
          <a:stretch/>
        </p:blipFill>
        <p:spPr>
          <a:xfrm>
            <a:off x="307857" y="4020060"/>
            <a:ext cx="1535853" cy="192373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/>
          <a:srcRect l="26796" t="14295" r="28923" b="22141"/>
          <a:stretch/>
        </p:blipFill>
        <p:spPr>
          <a:xfrm>
            <a:off x="2314282" y="3986390"/>
            <a:ext cx="1551366" cy="19574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/>
          <a:srcRect l="27593" t="22008" r="28324" b="9375"/>
          <a:stretch/>
        </p:blipFill>
        <p:spPr>
          <a:xfrm>
            <a:off x="4265254" y="3986390"/>
            <a:ext cx="1551366" cy="195496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1"/>
          <a:srcRect l="28192" t="18019" r="28923" b="8577"/>
          <a:stretch/>
        </p:blipFill>
        <p:spPr>
          <a:xfrm>
            <a:off x="6242443" y="3986390"/>
            <a:ext cx="1574788" cy="188268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260035" y="3958235"/>
            <a:ext cx="151832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ag </a:t>
            </a:r>
            <a:r>
              <a:rPr lang="en-US" sz="2000" dirty="0" err="1" smtClean="0">
                <a:latin typeface="Comic Sans MS" panose="030F0702030302020204" pitchFamily="66" charset="0"/>
              </a:rPr>
              <a:t>iomáint</a:t>
            </a:r>
            <a:endParaRPr lang="en-IE" sz="2000" dirty="0">
              <a:latin typeface="Comic Sans MS" panose="030F0702030302020204" pitchFamily="66" charset="0"/>
            </a:endParaRPr>
          </a:p>
        </p:txBody>
      </p:sp>
      <p:pic>
        <p:nvPicPr>
          <p:cNvPr id="51" name="Picture 2" descr="Image result for playing hurling clipart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94" b="100000" l="1221" r="98535">
                        <a14:foregroundMark x1="40904" y1="39412" x2="46642" y2="68000"/>
                        <a14:foregroundMark x1="51893" y1="44235" x2="60195" y2="39059"/>
                        <a14:foregroundMark x1="69475" y1="60471" x2="77778" y2="82000"/>
                        <a14:foregroundMark x1="40049" y1="72353" x2="36020" y2="80706"/>
                        <a14:foregroundMark x1="34676" y1="72824" x2="40415" y2="7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51" y="4007964"/>
            <a:ext cx="1228894" cy="13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0261109" y="3879250"/>
            <a:ext cx="1518327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ag </a:t>
            </a:r>
            <a:r>
              <a:rPr lang="en-US" sz="1600" dirty="0" err="1" smtClean="0">
                <a:latin typeface="Comic Sans MS" panose="030F0702030302020204" pitchFamily="66" charset="0"/>
              </a:rPr>
              <a:t>rothaíocht</a:t>
            </a:r>
            <a:endParaRPr lang="en-IE" sz="1600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 descr="Image result for cycling clipart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58" y="3986390"/>
            <a:ext cx="1164628" cy="153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265254" y="823892"/>
            <a:ext cx="155136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ag </a:t>
            </a:r>
            <a:r>
              <a:rPr lang="en-US" sz="2000" dirty="0" err="1" smtClean="0">
                <a:latin typeface="Comic Sans MS" panose="030F0702030302020204" pitchFamily="66" charset="0"/>
              </a:rPr>
              <a:t>tiomáint</a:t>
            </a:r>
            <a:endParaRPr lang="en-IE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8133" y="1017594"/>
            <a:ext cx="1389077" cy="11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3" y="1545771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61660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Ó</a:t>
            </a:r>
            <a:endParaRPr lang="en-IE" sz="23900" dirty="0"/>
          </a:p>
        </p:txBody>
      </p:sp>
      <p:pic>
        <p:nvPicPr>
          <p:cNvPr id="1026" name="Picture 2" descr="Image result for ok symbo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backgroundMark x1="43636" y1="59569" x2="43636" y2="59569"/>
                        <a14:backgroundMark x1="51970" y1="35580" x2="51970" y2="35580"/>
                        <a14:backgroundMark x1="46364" y1="33154" x2="46364" y2="33154"/>
                        <a14:backgroundMark x1="56364" y1="97844" x2="56364" y2="97844"/>
                        <a14:backgroundMark x1="67879" y1="45283" x2="67879" y2="45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588889"/>
            <a:ext cx="4528457" cy="25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á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43" y="104785"/>
            <a:ext cx="2974550" cy="34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é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20482" name="Picture 2" descr="Image result for shouting emoj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22" y="142830"/>
            <a:ext cx="3718978" cy="37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13544" y="543878"/>
            <a:ext cx="2141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inn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3252" y="782805"/>
            <a:ext cx="2673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im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88155" y="2649000"/>
            <a:ext cx="23407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al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31029" y="475668"/>
            <a:ext cx="16482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an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0158" y="2758545"/>
            <a:ext cx="26677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amh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297" y="2899160"/>
            <a:ext cx="23615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int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9297" y="4885353"/>
            <a:ext cx="2140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</a:t>
            </a:r>
            <a:r>
              <a:rPr lang="en-IE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IE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ad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0158" y="4835094"/>
            <a:ext cx="19656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al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11" b="86068" l="32031" r="67480"/>
                    </a14:imgEffect>
                  </a14:imgLayer>
                </a14:imgProps>
              </a:ext>
            </a:extLst>
          </a:blip>
          <a:srcRect l="27793" t="23869" r="29521" b="6982"/>
          <a:stretch/>
        </p:blipFill>
        <p:spPr>
          <a:xfrm>
            <a:off x="0" y="239736"/>
            <a:ext cx="2152485" cy="2409265"/>
          </a:xfrm>
          <a:prstGeom prst="rect">
            <a:avLst/>
          </a:prstGeom>
        </p:spPr>
      </p:pic>
      <p:pic>
        <p:nvPicPr>
          <p:cNvPr id="21506" name="Picture 2" descr="http://clipart-library.com/img/173257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9" y="2568216"/>
            <a:ext cx="1439638" cy="13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88" y="4814177"/>
            <a:ext cx="1434409" cy="1221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100000" l="0" r="982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1955" y="407459"/>
            <a:ext cx="1402760" cy="1336748"/>
          </a:xfrm>
          <a:prstGeom prst="rect">
            <a:avLst/>
          </a:prstGeom>
        </p:spPr>
      </p:pic>
      <p:pic>
        <p:nvPicPr>
          <p:cNvPr id="21510" name="Picture 6" descr="http://www.clipartbest.com/cliparts/zyT/o5p/zyTo5p4iE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8" b="100000" l="0" r="100000">
                        <a14:foregroundMark x1="11699" y1="4625" x2="40835" y2="3500"/>
                        <a14:foregroundMark x1="11699" y1="23500" x2="42176" y2="22375"/>
                        <a14:foregroundMark x1="47466" y1="57938" x2="52757" y2="64625"/>
                        <a14:foregroundMark x1="55440" y1="65750" x2="73920" y2="63500"/>
                        <a14:foregroundMark x1="10358" y1="85750" x2="31595" y2="93500"/>
                        <a14:foregroundMark x1="30253" y1="63500" x2="56706" y2="66875"/>
                        <a14:foregroundMark x1="32861" y1="93500" x2="66021" y2="89063"/>
                        <a14:foregroundMark x1="9016" y1="19063" x2="34203" y2="14625"/>
                        <a14:foregroundMark x1="38152" y1="52375" x2="6468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61" y="2331234"/>
            <a:ext cx="1365183" cy="16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43" b="89744" l="1493" r="98010">
                        <a14:foregroundMark x1="22637" y1="33333" x2="78109" y2="35043"/>
                        <a14:foregroundMark x1="28607" y1="38177" x2="73632" y2="40171"/>
                        <a14:foregroundMark x1="32338" y1="58120" x2="64428" y2="586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2138" y="4495530"/>
            <a:ext cx="1763638" cy="1539893"/>
          </a:xfrm>
          <a:prstGeom prst="rect">
            <a:avLst/>
          </a:prstGeom>
        </p:spPr>
      </p:pic>
      <p:pic>
        <p:nvPicPr>
          <p:cNvPr id="21512" name="Picture 8" descr="http://images.clipartpanda.com/bird-clipart-Little-Blue-Bird-Clip-Ar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64" b="98936" l="2109" r="97540">
                        <a14:foregroundMark x1="41125" y1="25532" x2="45694" y2="25532"/>
                        <a14:foregroundMark x1="44991" y1="28511" x2="44991" y2="32128"/>
                        <a14:foregroundMark x1="60808" y1="26596" x2="57293" y2="27447"/>
                        <a14:foregroundMark x1="57293" y1="27447" x2="57293" y2="32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30" y="279160"/>
            <a:ext cx="2035599" cy="16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39" b="99752" l="0" r="98750">
                        <a14:foregroundMark x1="19125" y1="1859" x2="23125" y2="24535"/>
                        <a14:foregroundMark x1="9000" y1="20570" x2="32750" y2="20322"/>
                        <a14:foregroundMark x1="12500" y1="42999" x2="33500" y2="40273"/>
                        <a14:foregroundMark x1="31625" y1="32714" x2="45000" y2="30483"/>
                        <a14:foregroundMark x1="54875" y1="39777" x2="66500" y2="34325"/>
                        <a14:foregroundMark x1="48500" y1="34572" x2="51500" y2="34572"/>
                        <a14:foregroundMark x1="13375" y1="8055" x2="15875" y2="20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5452" y="2147176"/>
            <a:ext cx="1687388" cy="170215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810595" y="4822332"/>
            <a:ext cx="2295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latin typeface="Comic Sans MS" panose="030F0702030302020204" pitchFamily="66" charset="0"/>
              </a:rPr>
              <a:t>alt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1514" name="Picture 10" descr="http://clipart-library.com/images/Biar7zqj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13" y="4495530"/>
            <a:ext cx="1683327" cy="16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8" grpId="0"/>
      <p:bldP spid="19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7" y="8384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E" sz="9600" dirty="0" err="1" smtClean="0">
                <a:latin typeface="Comic Sans MS" panose="030F0702030302020204" pitchFamily="66" charset="0"/>
              </a:rPr>
              <a:t>Searáidí</a:t>
            </a:r>
            <a:r>
              <a:rPr lang="en-IE" sz="5400" b="1" dirty="0">
                <a:latin typeface="Comic Sans MS" panose="030F0702030302020204" pitchFamily="66" charset="0"/>
              </a:rPr>
              <a:t/>
            </a:r>
            <a:br>
              <a:rPr lang="en-IE" sz="5400" b="1" dirty="0">
                <a:latin typeface="Comic Sans MS" panose="030F0702030302020204" pitchFamily="66" charset="0"/>
              </a:rPr>
            </a:br>
            <a:endParaRPr lang="en-IE" sz="5400" b="1" dirty="0">
              <a:latin typeface="Comic Sans MS" panose="030F0702030302020204" pitchFamily="66" charset="0"/>
            </a:endParaRPr>
          </a:p>
        </p:txBody>
      </p:sp>
      <p:pic>
        <p:nvPicPr>
          <p:cNvPr id="22530" name="Picture 2" descr="http://clipart-library.com/img/206238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000" y1="8598" x2="10625" y2="24486"/>
                        <a14:foregroundMark x1="18750" y1="9346" x2="15937" y2="14206"/>
                        <a14:foregroundMark x1="77500" y1="16636" x2="85625" y2="23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36" y="1912606"/>
            <a:ext cx="2798996" cy="46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806669" y="3248463"/>
            <a:ext cx="3972911" cy="2928500"/>
          </a:xfrm>
          <a:prstGeom prst="wedgeEllipseCallout">
            <a:avLst/>
          </a:prstGeom>
          <a:solidFill>
            <a:srgbClr val="08F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1234966" y="4039250"/>
            <a:ext cx="354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atin typeface="Twinkl" pitchFamily="2" charset="0"/>
              </a:rPr>
              <a:t>Cad </a:t>
            </a:r>
            <a:r>
              <a:rPr lang="en-IE" sz="3600" dirty="0" err="1" smtClean="0">
                <a:latin typeface="Twinkl" pitchFamily="2" charset="0"/>
              </a:rPr>
              <a:t>atá</a:t>
            </a:r>
            <a:r>
              <a:rPr lang="en-IE" sz="3600" dirty="0" smtClean="0">
                <a:latin typeface="Twinkl" pitchFamily="2" charset="0"/>
              </a:rPr>
              <a:t> </a:t>
            </a:r>
            <a:r>
              <a:rPr lang="en-IE" sz="3600" dirty="0" err="1" smtClean="0">
                <a:latin typeface="Twinkl" pitchFamily="2" charset="0"/>
              </a:rPr>
              <a:t>ar</a:t>
            </a:r>
            <a:r>
              <a:rPr lang="en-IE" sz="3600" dirty="0" smtClean="0">
                <a:latin typeface="Twinkl" pitchFamily="2" charset="0"/>
              </a:rPr>
              <a:t> </a:t>
            </a:r>
            <a:r>
              <a:rPr lang="en-IE" sz="3600" dirty="0" err="1" smtClean="0">
                <a:latin typeface="Twinkl" pitchFamily="2" charset="0"/>
              </a:rPr>
              <a:t>siúl</a:t>
            </a:r>
            <a:r>
              <a:rPr lang="en-IE" sz="3600" dirty="0" smtClean="0">
                <a:latin typeface="Twinkl" pitchFamily="2" charset="0"/>
              </a:rPr>
              <a:t> </a:t>
            </a:r>
            <a:r>
              <a:rPr lang="en-IE" sz="3600" dirty="0" err="1" smtClean="0">
                <a:latin typeface="Twinkl" pitchFamily="2" charset="0"/>
              </a:rPr>
              <a:t>agam</a:t>
            </a:r>
            <a:r>
              <a:rPr lang="en-IE" sz="3600" dirty="0" smtClean="0">
                <a:latin typeface="Twinkl" pitchFamily="2" charset="0"/>
              </a:rPr>
              <a:t>?</a:t>
            </a:r>
            <a:endParaRPr lang="en-IE" sz="2400" dirty="0"/>
          </a:p>
        </p:txBody>
      </p:sp>
      <p:sp>
        <p:nvSpPr>
          <p:cNvPr id="6" name="Oval Callout 5"/>
          <p:cNvSpPr/>
          <p:nvPr/>
        </p:nvSpPr>
        <p:spPr>
          <a:xfrm>
            <a:off x="7613533" y="2974154"/>
            <a:ext cx="4302672" cy="320280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7803047" y="4252392"/>
            <a:ext cx="392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err="1" smtClean="0">
                <a:latin typeface="Twinkl" pitchFamily="2" charset="0"/>
              </a:rPr>
              <a:t>Tá</a:t>
            </a:r>
            <a:r>
              <a:rPr lang="en-IE" sz="3600" dirty="0" smtClean="0">
                <a:latin typeface="Twinkl" pitchFamily="2" charset="0"/>
              </a:rPr>
              <a:t> </a:t>
            </a:r>
            <a:r>
              <a:rPr lang="en-IE" sz="3600" dirty="0" err="1" smtClean="0">
                <a:latin typeface="Twinkl" pitchFamily="2" charset="0"/>
              </a:rPr>
              <a:t>tú</a:t>
            </a:r>
            <a:r>
              <a:rPr lang="en-IE" sz="3600" dirty="0" smtClean="0">
                <a:latin typeface="Twinkl" pitchFamily="2" charset="0"/>
              </a:rPr>
              <a:t> ag ______.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8020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38677" y="899441"/>
            <a:ext cx="38552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800" dirty="0" err="1">
                <a:latin typeface="Twinkl" pitchFamily="2" charset="0"/>
              </a:rPr>
              <a:t>a</a:t>
            </a:r>
            <a:r>
              <a:rPr lang="en-IE" sz="8800" dirty="0" err="1" smtClean="0">
                <a:latin typeface="Twinkl" pitchFamily="2" charset="0"/>
              </a:rPr>
              <a:t>gat</a:t>
            </a:r>
            <a:r>
              <a:rPr lang="en-IE" sz="8800" dirty="0" smtClean="0">
                <a:latin typeface="Twinkl" pitchFamily="2" charset="0"/>
              </a:rPr>
              <a:t> </a:t>
            </a:r>
            <a:endParaRPr lang="en-IE" sz="8800" dirty="0" smtClean="0">
              <a:latin typeface="Twinkl" pitchFamily="2" charset="0"/>
            </a:endParaRPr>
          </a:p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706582" y="899441"/>
            <a:ext cx="4345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800" dirty="0" err="1" smtClean="0">
                <a:latin typeface="Twinkl" pitchFamily="2" charset="0"/>
              </a:rPr>
              <a:t>agam</a:t>
            </a:r>
            <a:endParaRPr lang="en-IE" sz="6600" dirty="0"/>
          </a:p>
        </p:txBody>
      </p:sp>
      <p:pic>
        <p:nvPicPr>
          <p:cNvPr id="41986" name="Picture 2" descr="http://clipart-library.com/image_gallery/n1111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" b="99061" l="0" r="100000">
                        <a14:foregroundMark x1="33808" y1="42801" x2="45552" y2="40767"/>
                        <a14:foregroundMark x1="34431" y1="43349" x2="40302" y2="47418"/>
                        <a14:foregroundMark x1="36744" y1="62441" x2="50890" y2="61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64" y="2576946"/>
            <a:ext cx="3543441" cy="40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s://cdn.pixabay.com/photo/2017/06/09/14/18/you-2386968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67" y="2345991"/>
            <a:ext cx="5345739" cy="42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87456" y="89620"/>
            <a:ext cx="4929113" cy="3858532"/>
          </a:xfrm>
          <a:prstGeom prst="wedgeEllipseCallout">
            <a:avLst>
              <a:gd name="adj1" fmla="val -32638"/>
              <a:gd name="adj2" fmla="val 62501"/>
            </a:avLst>
          </a:prstGeom>
          <a:solidFill>
            <a:srgbClr val="08F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Callout 9"/>
          <p:cNvSpPr/>
          <p:nvPr/>
        </p:nvSpPr>
        <p:spPr>
          <a:xfrm>
            <a:off x="7017895" y="87791"/>
            <a:ext cx="4883011" cy="4134807"/>
          </a:xfrm>
          <a:prstGeom prst="wedgeEllipseCallout">
            <a:avLst>
              <a:gd name="adj1" fmla="val 44709"/>
              <a:gd name="adj2" fmla="val 4993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7698007" y="1234056"/>
            <a:ext cx="38552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err="1" smtClean="0">
                <a:latin typeface="Twinkl" pitchFamily="2" charset="0"/>
              </a:rPr>
              <a:t>Bhí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mé</a:t>
            </a:r>
            <a:r>
              <a:rPr lang="en-IE" sz="4800" dirty="0" smtClean="0">
                <a:latin typeface="Twinkl" pitchFamily="2" charset="0"/>
              </a:rPr>
              <a:t> ag _________.</a:t>
            </a:r>
            <a:endParaRPr lang="en-IE" sz="4800" dirty="0" smtClean="0">
              <a:latin typeface="Twinkl" pitchFamily="2" charset="0"/>
            </a:endParaRPr>
          </a:p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770780" y="1234056"/>
            <a:ext cx="434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>
                <a:latin typeface="Twinkl" pitchFamily="2" charset="0"/>
              </a:rPr>
              <a:t>Cad a </a:t>
            </a:r>
            <a:r>
              <a:rPr lang="en-IE" sz="4800" dirty="0" err="1" smtClean="0">
                <a:latin typeface="Twinkl" pitchFamily="2" charset="0"/>
              </a:rPr>
              <a:t>bhí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ar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siúl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agat</a:t>
            </a:r>
            <a:r>
              <a:rPr lang="en-IE" sz="4800" dirty="0" smtClean="0">
                <a:latin typeface="Twinkl" pitchFamily="2" charset="0"/>
              </a:rPr>
              <a:t>?</a:t>
            </a:r>
            <a:r>
              <a:rPr lang="en-IE" sz="4800" dirty="0" smtClean="0">
                <a:latin typeface="Twinkl" pitchFamily="2" charset="0"/>
              </a:rPr>
              <a:t> </a:t>
            </a:r>
            <a:endParaRPr lang="en-IE" sz="3600" dirty="0"/>
          </a:p>
        </p:txBody>
      </p:sp>
      <p:pic>
        <p:nvPicPr>
          <p:cNvPr id="23554" name="Picture 2" descr="http://clipground.com/images/talking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23" y="3330876"/>
            <a:ext cx="3399484" cy="35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194" t="25199" r="28325" b="8045"/>
          <a:stretch/>
        </p:blipFill>
        <p:spPr>
          <a:xfrm>
            <a:off x="3945994" y="568479"/>
            <a:ext cx="5082835" cy="57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1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254885"/>
            <a:ext cx="10515600" cy="1325563"/>
          </a:xfrm>
        </p:spPr>
        <p:txBody>
          <a:bodyPr>
            <a:noAutofit/>
          </a:bodyPr>
          <a:lstStyle/>
          <a:p>
            <a:r>
              <a:rPr lang="en-IE" sz="13800" dirty="0" smtClean="0">
                <a:latin typeface="Comic Sans MS" panose="030F0702030302020204" pitchFamily="66" charset="0"/>
              </a:rPr>
              <a:t>An </a:t>
            </a:r>
            <a:r>
              <a:rPr lang="en-IE" sz="13800" dirty="0" err="1" smtClean="0">
                <a:latin typeface="Comic Sans MS" panose="030F0702030302020204" pitchFamily="66" charset="0"/>
              </a:rPr>
              <a:t>Céadaoin</a:t>
            </a:r>
            <a:endParaRPr lang="en-IE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008383" y="0"/>
            <a:ext cx="3801460" cy="312157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089181" y="974346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atá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inniu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5" name="Oval Callout 14"/>
          <p:cNvSpPr/>
          <p:nvPr/>
        </p:nvSpPr>
        <p:spPr>
          <a:xfrm>
            <a:off x="417130" y="2655748"/>
            <a:ext cx="3744967" cy="275529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44143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a </a:t>
            </a:r>
            <a:r>
              <a:rPr lang="en-IE" sz="4000" dirty="0" err="1">
                <a:latin typeface="Twinkl" pitchFamily="2" charset="0"/>
              </a:rPr>
              <a:t>bhí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inné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8" name="Oval Callout 17"/>
          <p:cNvSpPr/>
          <p:nvPr/>
        </p:nvSpPr>
        <p:spPr>
          <a:xfrm>
            <a:off x="7631824" y="2655748"/>
            <a:ext cx="3987362" cy="275529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772904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a </a:t>
            </a:r>
            <a:r>
              <a:rPr lang="en-IE" sz="4000" dirty="0" err="1">
                <a:latin typeface="Twinkl" pitchFamily="2" charset="0"/>
              </a:rPr>
              <a:t>bheidh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amárach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912767"/>
          <a:ext cx="12191998" cy="82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17">
                  <a:extLst>
                    <a:ext uri="{9D8B030D-6E8A-4147-A177-3AD203B41FA5}">
                      <a16:colId xmlns:a16="http://schemas.microsoft.com/office/drawing/2014/main" val="2064909233"/>
                    </a:ext>
                  </a:extLst>
                </a:gridCol>
                <a:gridCol w="1686911">
                  <a:extLst>
                    <a:ext uri="{9D8B030D-6E8A-4147-A177-3AD203B41FA5}">
                      <a16:colId xmlns:a16="http://schemas.microsoft.com/office/drawing/2014/main" val="197727737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3002858055"/>
                    </a:ext>
                  </a:extLst>
                </a:gridCol>
                <a:gridCol w="1764235">
                  <a:extLst>
                    <a:ext uri="{9D8B030D-6E8A-4147-A177-3AD203B41FA5}">
                      <a16:colId xmlns:a16="http://schemas.microsoft.com/office/drawing/2014/main" val="3846055514"/>
                    </a:ext>
                  </a:extLst>
                </a:gridCol>
                <a:gridCol w="1546523">
                  <a:extLst>
                    <a:ext uri="{9D8B030D-6E8A-4147-A177-3AD203B41FA5}">
                      <a16:colId xmlns:a16="http://schemas.microsoft.com/office/drawing/2014/main" val="740025888"/>
                    </a:ext>
                  </a:extLst>
                </a:gridCol>
                <a:gridCol w="1781504">
                  <a:extLst>
                    <a:ext uri="{9D8B030D-6E8A-4147-A177-3AD203B41FA5}">
                      <a16:colId xmlns:a16="http://schemas.microsoft.com/office/drawing/2014/main" val="1224313621"/>
                    </a:ext>
                  </a:extLst>
                </a:gridCol>
                <a:gridCol w="1897115">
                  <a:extLst>
                    <a:ext uri="{9D8B030D-6E8A-4147-A177-3AD203B41FA5}">
                      <a16:colId xmlns:a16="http://schemas.microsoft.com/office/drawing/2014/main" val="1618416453"/>
                    </a:ext>
                  </a:extLst>
                </a:gridCol>
              </a:tblGrid>
              <a:tr h="821794"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 Luan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Mháirt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Chéadaoin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Déardaoin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 </a:t>
                      </a:r>
                      <a:r>
                        <a:rPr lang="en-IE" sz="2000" dirty="0" err="1">
                          <a:latin typeface="Twinkl" pitchFamily="2" charset="0"/>
                        </a:rPr>
                        <a:t>Aoine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Sathairn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Domhnach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1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9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669" y="2002702"/>
            <a:ext cx="9797683" cy="3250234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latin typeface="Twinkl" pitchFamily="2" charset="0"/>
              </a:rPr>
              <a:t>Caitheamh</a:t>
            </a:r>
            <a:r>
              <a:rPr lang="en-US" sz="13800" dirty="0" smtClean="0">
                <a:latin typeface="Twinkl" pitchFamily="2" charset="0"/>
              </a:rPr>
              <a:t> </a:t>
            </a:r>
            <a:r>
              <a:rPr lang="en-US" sz="13800" dirty="0" err="1" smtClean="0">
                <a:latin typeface="Twinkl" pitchFamily="2" charset="0"/>
              </a:rPr>
              <a:t>Aimsire</a:t>
            </a:r>
            <a:endParaRPr lang="en-IE" sz="138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966" t="33770" r="27672" b="7963"/>
          <a:stretch/>
        </p:blipFill>
        <p:spPr>
          <a:xfrm>
            <a:off x="3945994" y="584404"/>
            <a:ext cx="5082835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194" t="25199" r="28325" b="8045"/>
          <a:stretch/>
        </p:blipFill>
        <p:spPr>
          <a:xfrm>
            <a:off x="3945994" y="568479"/>
            <a:ext cx="5082835" cy="57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984" t="23604" r="30120" b="6715"/>
          <a:stretch/>
        </p:blipFill>
        <p:spPr>
          <a:xfrm>
            <a:off x="3945994" y="564364"/>
            <a:ext cx="5082836" cy="57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93" t="23869" r="29521" b="6982"/>
          <a:stretch/>
        </p:blipFill>
        <p:spPr>
          <a:xfrm>
            <a:off x="3945994" y="584404"/>
            <a:ext cx="5082835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192" t="19881" r="29322" b="10172"/>
          <a:stretch/>
        </p:blipFill>
        <p:spPr>
          <a:xfrm>
            <a:off x="4023815" y="584404"/>
            <a:ext cx="4927193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790" t="17753" r="28923" b="10971"/>
          <a:stretch/>
        </p:blipFill>
        <p:spPr>
          <a:xfrm>
            <a:off x="4025533" y="576042"/>
            <a:ext cx="4923758" cy="57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984" t="23604" r="30120" b="6715"/>
          <a:stretch/>
        </p:blipFill>
        <p:spPr>
          <a:xfrm>
            <a:off x="3945994" y="564364"/>
            <a:ext cx="5082836" cy="57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91" t="19083" r="28524" b="9375"/>
          <a:stretch/>
        </p:blipFill>
        <p:spPr>
          <a:xfrm>
            <a:off x="4113545" y="584404"/>
            <a:ext cx="4747733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796" t="14295" r="28923" b="22141"/>
          <a:stretch/>
        </p:blipFill>
        <p:spPr>
          <a:xfrm>
            <a:off x="4113545" y="584403"/>
            <a:ext cx="4747733" cy="56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593" t="22008" r="28324" b="9375"/>
          <a:stretch/>
        </p:blipFill>
        <p:spPr>
          <a:xfrm>
            <a:off x="4113545" y="520800"/>
            <a:ext cx="4747733" cy="58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192" t="18019" r="28923" b="8577"/>
          <a:stretch/>
        </p:blipFill>
        <p:spPr>
          <a:xfrm>
            <a:off x="4113545" y="520800"/>
            <a:ext cx="4747733" cy="58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ag </a:t>
            </a:r>
            <a:r>
              <a:rPr lang="en-US" sz="6600" dirty="0" err="1" smtClean="0">
                <a:latin typeface="Comic Sans MS" panose="030F0702030302020204" pitchFamily="66" charset="0"/>
              </a:rPr>
              <a:t>iomáint</a:t>
            </a:r>
            <a:endParaRPr lang="en-IE" sz="66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Image result for playing hurling clipart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4" b="100000" l="1221" r="98535">
                        <a14:foregroundMark x1="40904" y1="39412" x2="46642" y2="68000"/>
                        <a14:foregroundMark x1="51893" y1="44235" x2="60195" y2="39059"/>
                        <a14:foregroundMark x1="69475" y1="60471" x2="77778" y2="82000"/>
                        <a14:foregroundMark x1="40049" y1="72353" x2="36020" y2="80706"/>
                        <a14:foregroundMark x1="34676" y1="72824" x2="40415" y2="7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45" y="335844"/>
            <a:ext cx="4724430" cy="47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ag </a:t>
            </a:r>
            <a:r>
              <a:rPr lang="en-US" sz="5400" dirty="0" err="1" smtClean="0">
                <a:latin typeface="Comic Sans MS" panose="030F0702030302020204" pitchFamily="66" charset="0"/>
              </a:rPr>
              <a:t>rothaíocht</a:t>
            </a: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cycling clipar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96" y="335844"/>
            <a:ext cx="3788030" cy="49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ag </a:t>
            </a:r>
            <a:r>
              <a:rPr lang="en-US" sz="5400" dirty="0" err="1" smtClean="0">
                <a:latin typeface="Comic Sans MS" panose="030F0702030302020204" pitchFamily="66" charset="0"/>
              </a:rPr>
              <a:t>tiomáint</a:t>
            </a: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28" y="1047049"/>
            <a:ext cx="4602566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2" y="518354"/>
            <a:ext cx="1739458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7" y="48208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7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51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25" y="48208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2" y="3729397"/>
            <a:ext cx="1739458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7" y="369312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7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51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25" y="369312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26966" t="33770" r="27672" b="7963"/>
          <a:stretch/>
        </p:blipFill>
        <p:spPr>
          <a:xfrm>
            <a:off x="282993" y="823892"/>
            <a:ext cx="1585582" cy="19357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27194" t="25199" r="28325" b="8045"/>
          <a:stretch/>
        </p:blipFill>
        <p:spPr>
          <a:xfrm>
            <a:off x="2314282" y="838757"/>
            <a:ext cx="1551366" cy="1936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27793" t="23869" r="29521" b="6982"/>
          <a:stretch/>
        </p:blipFill>
        <p:spPr>
          <a:xfrm>
            <a:off x="6242443" y="781361"/>
            <a:ext cx="1551366" cy="19357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/>
          <a:srcRect l="28192" t="19881" r="29322" b="10172"/>
          <a:stretch/>
        </p:blipFill>
        <p:spPr>
          <a:xfrm>
            <a:off x="8243516" y="781361"/>
            <a:ext cx="1551366" cy="19357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/>
          <a:srcRect l="28790" t="17753" r="28923" b="10971"/>
          <a:stretch/>
        </p:blipFill>
        <p:spPr>
          <a:xfrm>
            <a:off x="10244590" y="781361"/>
            <a:ext cx="1551366" cy="19141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l="28391" t="19083" r="28524" b="9375"/>
          <a:stretch/>
        </p:blipFill>
        <p:spPr>
          <a:xfrm>
            <a:off x="307857" y="4020060"/>
            <a:ext cx="1535853" cy="192373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/>
          <a:srcRect l="26796" t="14295" r="28923" b="22141"/>
          <a:stretch/>
        </p:blipFill>
        <p:spPr>
          <a:xfrm>
            <a:off x="2314282" y="3986390"/>
            <a:ext cx="1551366" cy="19574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/>
          <a:srcRect l="27593" t="22008" r="28324" b="9375"/>
          <a:stretch/>
        </p:blipFill>
        <p:spPr>
          <a:xfrm>
            <a:off x="4265254" y="3986390"/>
            <a:ext cx="1551366" cy="195496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1"/>
          <a:srcRect l="28192" t="18019" r="28923" b="8577"/>
          <a:stretch/>
        </p:blipFill>
        <p:spPr>
          <a:xfrm>
            <a:off x="6242443" y="3986390"/>
            <a:ext cx="1574788" cy="188268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260035" y="3958235"/>
            <a:ext cx="151832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ag </a:t>
            </a:r>
            <a:r>
              <a:rPr lang="en-US" sz="2000" dirty="0" err="1" smtClean="0">
                <a:latin typeface="Comic Sans MS" panose="030F0702030302020204" pitchFamily="66" charset="0"/>
              </a:rPr>
              <a:t>iomáint</a:t>
            </a:r>
            <a:endParaRPr lang="en-IE" sz="2000" dirty="0">
              <a:latin typeface="Comic Sans MS" panose="030F0702030302020204" pitchFamily="66" charset="0"/>
            </a:endParaRPr>
          </a:p>
        </p:txBody>
      </p:sp>
      <p:pic>
        <p:nvPicPr>
          <p:cNvPr id="51" name="Picture 2" descr="Image result for playing hurling clipart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94" b="100000" l="1221" r="98535">
                        <a14:foregroundMark x1="40904" y1="39412" x2="46642" y2="68000"/>
                        <a14:foregroundMark x1="51893" y1="44235" x2="60195" y2="39059"/>
                        <a14:foregroundMark x1="69475" y1="60471" x2="77778" y2="82000"/>
                        <a14:foregroundMark x1="40049" y1="72353" x2="36020" y2="80706"/>
                        <a14:foregroundMark x1="34676" y1="72824" x2="40415" y2="7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51" y="4007964"/>
            <a:ext cx="1228894" cy="13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0261109" y="3879250"/>
            <a:ext cx="1518327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ag </a:t>
            </a:r>
            <a:r>
              <a:rPr lang="en-US" sz="1600" dirty="0" err="1" smtClean="0">
                <a:latin typeface="Comic Sans MS" panose="030F0702030302020204" pitchFamily="66" charset="0"/>
              </a:rPr>
              <a:t>rothaíocht</a:t>
            </a:r>
            <a:endParaRPr lang="en-IE" sz="1600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 descr="Image result for cycling clipart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58" y="3986390"/>
            <a:ext cx="1164628" cy="153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265254" y="823892"/>
            <a:ext cx="155136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ag </a:t>
            </a:r>
            <a:r>
              <a:rPr lang="en-US" sz="2000" dirty="0" err="1" smtClean="0">
                <a:latin typeface="Comic Sans MS" panose="030F0702030302020204" pitchFamily="66" charset="0"/>
              </a:rPr>
              <a:t>tiomáint</a:t>
            </a:r>
            <a:endParaRPr lang="en-IE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8133" y="1017594"/>
            <a:ext cx="1389077" cy="11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3" y="1545771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61660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Ó</a:t>
            </a:r>
            <a:endParaRPr lang="en-IE" sz="23900" dirty="0"/>
          </a:p>
        </p:txBody>
      </p:sp>
      <p:pic>
        <p:nvPicPr>
          <p:cNvPr id="1026" name="Picture 2" descr="Image result for ok symbo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backgroundMark x1="43636" y1="59569" x2="43636" y2="59569"/>
                        <a14:backgroundMark x1="51970" y1="35580" x2="51970" y2="35580"/>
                        <a14:backgroundMark x1="46364" y1="33154" x2="46364" y2="33154"/>
                        <a14:backgroundMark x1="56364" y1="97844" x2="56364" y2="97844"/>
                        <a14:backgroundMark x1="67879" y1="45283" x2="67879" y2="45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588889"/>
            <a:ext cx="4528457" cy="25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93" t="23869" r="29521" b="6982"/>
          <a:stretch/>
        </p:blipFill>
        <p:spPr>
          <a:xfrm>
            <a:off x="3945994" y="584404"/>
            <a:ext cx="5082835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á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43" y="104785"/>
            <a:ext cx="2974550" cy="34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é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20482" name="Picture 2" descr="Image result for shouting emoj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22" y="142830"/>
            <a:ext cx="3718978" cy="37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13544" y="543878"/>
            <a:ext cx="2141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inn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3252" y="782805"/>
            <a:ext cx="2673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im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88155" y="2649000"/>
            <a:ext cx="23407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al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31029" y="475668"/>
            <a:ext cx="16482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an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0158" y="2758545"/>
            <a:ext cx="26677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amh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297" y="2899160"/>
            <a:ext cx="23615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int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9297" y="4885353"/>
            <a:ext cx="2140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</a:t>
            </a:r>
            <a:r>
              <a:rPr lang="en-IE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IE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ad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0158" y="4835094"/>
            <a:ext cx="19656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al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11" b="86068" l="32031" r="67480"/>
                    </a14:imgEffect>
                  </a14:imgLayer>
                </a14:imgProps>
              </a:ext>
            </a:extLst>
          </a:blip>
          <a:srcRect l="27793" t="23869" r="29521" b="6982"/>
          <a:stretch/>
        </p:blipFill>
        <p:spPr>
          <a:xfrm>
            <a:off x="0" y="239736"/>
            <a:ext cx="2152485" cy="2409265"/>
          </a:xfrm>
          <a:prstGeom prst="rect">
            <a:avLst/>
          </a:prstGeom>
        </p:spPr>
      </p:pic>
      <p:pic>
        <p:nvPicPr>
          <p:cNvPr id="21506" name="Picture 2" descr="http://clipart-library.com/img/173257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9" y="2568216"/>
            <a:ext cx="1439638" cy="13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88" y="4814177"/>
            <a:ext cx="1434409" cy="1221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100000" l="0" r="982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1955" y="407459"/>
            <a:ext cx="1402760" cy="1336748"/>
          </a:xfrm>
          <a:prstGeom prst="rect">
            <a:avLst/>
          </a:prstGeom>
        </p:spPr>
      </p:pic>
      <p:pic>
        <p:nvPicPr>
          <p:cNvPr id="21510" name="Picture 6" descr="http://www.clipartbest.com/cliparts/zyT/o5p/zyTo5p4iE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8" b="100000" l="0" r="100000">
                        <a14:foregroundMark x1="11699" y1="4625" x2="40835" y2="3500"/>
                        <a14:foregroundMark x1="11699" y1="23500" x2="42176" y2="22375"/>
                        <a14:foregroundMark x1="47466" y1="57938" x2="52757" y2="64625"/>
                        <a14:foregroundMark x1="55440" y1="65750" x2="73920" y2="63500"/>
                        <a14:foregroundMark x1="10358" y1="85750" x2="31595" y2="93500"/>
                        <a14:foregroundMark x1="30253" y1="63500" x2="56706" y2="66875"/>
                        <a14:foregroundMark x1="32861" y1="93500" x2="66021" y2="89063"/>
                        <a14:foregroundMark x1="9016" y1="19063" x2="34203" y2="14625"/>
                        <a14:foregroundMark x1="38152" y1="52375" x2="6468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61" y="2331234"/>
            <a:ext cx="1365183" cy="16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43" b="89744" l="1493" r="98010">
                        <a14:foregroundMark x1="22637" y1="33333" x2="78109" y2="35043"/>
                        <a14:foregroundMark x1="28607" y1="38177" x2="73632" y2="40171"/>
                        <a14:foregroundMark x1="32338" y1="58120" x2="64428" y2="586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2138" y="4495530"/>
            <a:ext cx="1763638" cy="1539893"/>
          </a:xfrm>
          <a:prstGeom prst="rect">
            <a:avLst/>
          </a:prstGeom>
        </p:spPr>
      </p:pic>
      <p:pic>
        <p:nvPicPr>
          <p:cNvPr id="21512" name="Picture 8" descr="http://images.clipartpanda.com/bird-clipart-Little-Blue-Bird-Clip-Ar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64" b="98936" l="2109" r="97540">
                        <a14:foregroundMark x1="41125" y1="25532" x2="45694" y2="25532"/>
                        <a14:foregroundMark x1="44991" y1="28511" x2="44991" y2="32128"/>
                        <a14:foregroundMark x1="60808" y1="26596" x2="57293" y2="27447"/>
                        <a14:foregroundMark x1="57293" y1="27447" x2="57293" y2="32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30" y="279160"/>
            <a:ext cx="2035599" cy="16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39" b="99752" l="0" r="98750">
                        <a14:foregroundMark x1="19125" y1="1859" x2="23125" y2="24535"/>
                        <a14:foregroundMark x1="9000" y1="20570" x2="32750" y2="20322"/>
                        <a14:foregroundMark x1="12500" y1="42999" x2="33500" y2="40273"/>
                        <a14:foregroundMark x1="31625" y1="32714" x2="45000" y2="30483"/>
                        <a14:foregroundMark x1="54875" y1="39777" x2="66500" y2="34325"/>
                        <a14:foregroundMark x1="48500" y1="34572" x2="51500" y2="34572"/>
                        <a14:foregroundMark x1="13375" y1="8055" x2="15875" y2="20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5452" y="2147176"/>
            <a:ext cx="1687388" cy="170215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810595" y="4822332"/>
            <a:ext cx="2295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latin typeface="Comic Sans MS" panose="030F0702030302020204" pitchFamily="66" charset="0"/>
              </a:rPr>
              <a:t>alt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1514" name="Picture 10" descr="http://clipart-library.com/images/Biar7zqj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13" y="4495530"/>
            <a:ext cx="1683327" cy="16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3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8" grpId="0"/>
      <p:bldP spid="19" grpId="0"/>
      <p:bldP spid="2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38677" y="899441"/>
            <a:ext cx="38552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800" dirty="0" err="1">
                <a:latin typeface="Twinkl" pitchFamily="2" charset="0"/>
              </a:rPr>
              <a:t>a</a:t>
            </a:r>
            <a:r>
              <a:rPr lang="en-IE" sz="8800" dirty="0" err="1" smtClean="0">
                <a:latin typeface="Twinkl" pitchFamily="2" charset="0"/>
              </a:rPr>
              <a:t>gat</a:t>
            </a:r>
            <a:r>
              <a:rPr lang="en-IE" sz="8800" dirty="0" smtClean="0">
                <a:latin typeface="Twinkl" pitchFamily="2" charset="0"/>
              </a:rPr>
              <a:t> </a:t>
            </a:r>
            <a:endParaRPr lang="en-IE" sz="8800" dirty="0" smtClean="0">
              <a:latin typeface="Twinkl" pitchFamily="2" charset="0"/>
            </a:endParaRPr>
          </a:p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706582" y="899441"/>
            <a:ext cx="4345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800" dirty="0" err="1" smtClean="0">
                <a:latin typeface="Twinkl" pitchFamily="2" charset="0"/>
              </a:rPr>
              <a:t>agam</a:t>
            </a:r>
            <a:endParaRPr lang="en-IE" sz="6600" dirty="0"/>
          </a:p>
        </p:txBody>
      </p:sp>
      <p:pic>
        <p:nvPicPr>
          <p:cNvPr id="41986" name="Picture 2" descr="http://clipart-library.com/image_gallery/n1111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" b="99061" l="0" r="100000">
                        <a14:foregroundMark x1="33808" y1="42801" x2="45552" y2="40767"/>
                        <a14:foregroundMark x1="34431" y1="43349" x2="40302" y2="47418"/>
                        <a14:foregroundMark x1="36744" y1="62441" x2="50890" y2="61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64" y="2576946"/>
            <a:ext cx="3543441" cy="40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s://cdn.pixabay.com/photo/2017/06/09/14/18/you-2386968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67" y="2345991"/>
            <a:ext cx="5345739" cy="42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87456" y="89620"/>
            <a:ext cx="4929113" cy="3858532"/>
          </a:xfrm>
          <a:prstGeom prst="wedgeEllipseCallout">
            <a:avLst>
              <a:gd name="adj1" fmla="val -32638"/>
              <a:gd name="adj2" fmla="val 62501"/>
            </a:avLst>
          </a:prstGeom>
          <a:solidFill>
            <a:srgbClr val="08F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Callout 9"/>
          <p:cNvSpPr/>
          <p:nvPr/>
        </p:nvSpPr>
        <p:spPr>
          <a:xfrm>
            <a:off x="7017895" y="87791"/>
            <a:ext cx="4883011" cy="4134807"/>
          </a:xfrm>
          <a:prstGeom prst="wedgeEllipseCallout">
            <a:avLst>
              <a:gd name="adj1" fmla="val 44709"/>
              <a:gd name="adj2" fmla="val 4993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7698007" y="1234056"/>
            <a:ext cx="38552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err="1" smtClean="0">
                <a:latin typeface="Twinkl" pitchFamily="2" charset="0"/>
              </a:rPr>
              <a:t>Bhí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mé</a:t>
            </a:r>
            <a:r>
              <a:rPr lang="en-IE" sz="4800" dirty="0" smtClean="0">
                <a:latin typeface="Twinkl" pitchFamily="2" charset="0"/>
              </a:rPr>
              <a:t> ag _________.</a:t>
            </a:r>
            <a:endParaRPr lang="en-IE" sz="4800" dirty="0" smtClean="0">
              <a:latin typeface="Twinkl" pitchFamily="2" charset="0"/>
            </a:endParaRPr>
          </a:p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770780" y="1234056"/>
            <a:ext cx="434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>
                <a:latin typeface="Twinkl" pitchFamily="2" charset="0"/>
              </a:rPr>
              <a:t>Cad a </a:t>
            </a:r>
            <a:r>
              <a:rPr lang="en-IE" sz="4800" dirty="0" err="1" smtClean="0">
                <a:latin typeface="Twinkl" pitchFamily="2" charset="0"/>
              </a:rPr>
              <a:t>bhí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ar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siúl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agat</a:t>
            </a:r>
            <a:r>
              <a:rPr lang="en-IE" sz="4800" dirty="0" smtClean="0">
                <a:latin typeface="Twinkl" pitchFamily="2" charset="0"/>
              </a:rPr>
              <a:t>?</a:t>
            </a:r>
            <a:r>
              <a:rPr lang="en-IE" sz="4800" dirty="0" smtClean="0">
                <a:latin typeface="Twinkl" pitchFamily="2" charset="0"/>
              </a:rPr>
              <a:t> </a:t>
            </a:r>
            <a:endParaRPr lang="en-IE" sz="3600" dirty="0"/>
          </a:p>
        </p:txBody>
      </p:sp>
      <p:pic>
        <p:nvPicPr>
          <p:cNvPr id="23554" name="Picture 2" descr="http://clipground.com/images/talking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23" y="3330876"/>
            <a:ext cx="3399484" cy="35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6224" y="340962"/>
            <a:ext cx="6292312" cy="5982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8F80E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173" y="1813301"/>
            <a:ext cx="536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Gaelgeoir</a:t>
            </a:r>
            <a:r>
              <a:rPr lang="en-IE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 an </a:t>
            </a:r>
            <a:r>
              <a:rPr lang="en-IE" sz="4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winkl" pitchFamily="2" charset="0"/>
              </a:rPr>
              <a:t>Lae</a:t>
            </a:r>
            <a:endParaRPr lang="en-IE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0" b="93214" l="0" r="100000">
                        <a14:foregroundMark x1="8718" y1="66786" x2="8718" y2="66786"/>
                        <a14:foregroundMark x1="8462" y1="71071" x2="8462" y2="71071"/>
                        <a14:foregroundMark x1="13846" y1="68929" x2="13846" y2="68929"/>
                        <a14:foregroundMark x1="16154" y1="84643" x2="16154" y2="84643"/>
                        <a14:foregroundMark x1="18205" y1="82500" x2="18205" y2="82500"/>
                        <a14:foregroundMark x1="18718" y1="86429" x2="18718" y2="86429"/>
                        <a14:foregroundMark x1="16923" y1="86071" x2="16923" y2="86071"/>
                        <a14:foregroundMark x1="17436" y1="85714" x2="17436" y2="85714"/>
                        <a14:foregroundMark x1="18205" y1="91071" x2="18205" y2="91071"/>
                        <a14:foregroundMark x1="16154" y1="91786" x2="16154" y2="91786"/>
                        <a14:foregroundMark x1="12051" y1="88571" x2="12051" y2="88571"/>
                        <a14:foregroundMark x1="11026" y1="91786" x2="11026" y2="91786"/>
                        <a14:foregroundMark x1="10000" y1="81429" x2="10000" y2="81429"/>
                        <a14:foregroundMark x1="11026" y1="81071" x2="11026" y2="81071"/>
                        <a14:foregroundMark x1="11026" y1="82500" x2="11026" y2="82500"/>
                        <a14:foregroundMark x1="23077" y1="86429" x2="24872" y2="87857"/>
                        <a14:foregroundMark x1="27179" y1="85714" x2="27179" y2="85714"/>
                        <a14:foregroundMark x1="24359" y1="80000" x2="24359" y2="80000"/>
                        <a14:foregroundMark x1="23846" y1="82500" x2="23846" y2="82500"/>
                        <a14:foregroundMark x1="22821" y1="80000" x2="22821" y2="80000"/>
                        <a14:foregroundMark x1="21026" y1="73929" x2="21026" y2="73929"/>
                        <a14:foregroundMark x1="18205" y1="72143" x2="18205" y2="72143"/>
                        <a14:foregroundMark x1="17949" y1="74286" x2="17949" y2="74286"/>
                        <a14:foregroundMark x1="4359" y1="76429" x2="4359" y2="76429"/>
                        <a14:foregroundMark x1="3333" y1="75714" x2="3333" y2="75714"/>
                        <a14:foregroundMark x1="4103" y1="83571" x2="4103" y2="83571"/>
                        <a14:foregroundMark x1="34615" y1="76429" x2="34615" y2="76429"/>
                        <a14:foregroundMark x1="32564" y1="78929" x2="32564" y2="78929"/>
                        <a14:foregroundMark x1="27949" y1="72857" x2="27949" y2="72857"/>
                        <a14:foregroundMark x1="28974" y1="74643" x2="28974" y2="74643"/>
                        <a14:foregroundMark x1="37179" y1="82143" x2="37179" y2="82143"/>
                        <a14:foregroundMark x1="35641" y1="89643" x2="35641" y2="89643"/>
                        <a14:foregroundMark x1="32564" y1="90357" x2="32564" y2="90357"/>
                        <a14:foregroundMark x1="22564" y1="91429" x2="22564" y2="91429"/>
                        <a14:foregroundMark x1="41795" y1="91429" x2="41795" y2="91429"/>
                        <a14:foregroundMark x1="38974" y1="91429" x2="38974" y2="91429"/>
                        <a14:foregroundMark x1="41795" y1="85000" x2="41795" y2="85000"/>
                        <a14:foregroundMark x1="45897" y1="69643" x2="45897" y2="69643"/>
                        <a14:foregroundMark x1="52051" y1="75714" x2="52051" y2="75714"/>
                        <a14:foregroundMark x1="50256" y1="77857" x2="50256" y2="77857"/>
                        <a14:foregroundMark x1="53590" y1="80714" x2="53590" y2="80714"/>
                        <a14:foregroundMark x1="55128" y1="89643" x2="55128" y2="89643"/>
                        <a14:foregroundMark x1="47949" y1="86786" x2="47949" y2="86786"/>
                        <a14:foregroundMark x1="47692" y1="91786" x2="47692" y2="91786"/>
                        <a14:foregroundMark x1="44615" y1="90357" x2="44615" y2="90357"/>
                        <a14:foregroundMark x1="65897" y1="90357" x2="65897" y2="90357"/>
                        <a14:foregroundMark x1="60256" y1="89643" x2="60256" y2="89643"/>
                        <a14:foregroundMark x1="63077" y1="83571" x2="63077" y2="83571"/>
                        <a14:foregroundMark x1="64872" y1="71786" x2="64872" y2="71786"/>
                        <a14:foregroundMark x1="64103" y1="73571" x2="64103" y2="73571"/>
                        <a14:foregroundMark x1="72308" y1="73214" x2="72308" y2="73214"/>
                        <a14:foregroundMark x1="78462" y1="83571" x2="78462" y2="83571"/>
                        <a14:foregroundMark x1="78462" y1="80714" x2="78462" y2="80714"/>
                        <a14:foregroundMark x1="75128" y1="87857" x2="75128" y2="87857"/>
                        <a14:foregroundMark x1="76667" y1="91071" x2="76667" y2="91071"/>
                        <a14:foregroundMark x1="71538" y1="87500" x2="71538" y2="87500"/>
                        <a14:foregroundMark x1="70256" y1="90000" x2="70256" y2="90000"/>
                        <a14:foregroundMark x1="85128" y1="75000" x2="85128" y2="75000"/>
                        <a14:foregroundMark x1="87692" y1="72143" x2="87692" y2="72143"/>
                        <a14:foregroundMark x1="96154" y1="72857" x2="96154" y2="72857"/>
                        <a14:foregroundMark x1="94359" y1="74286" x2="94359" y2="74286"/>
                        <a14:foregroundMark x1="96154" y1="75357" x2="96154" y2="75357"/>
                        <a14:foregroundMark x1="91026" y1="82500" x2="91026" y2="82500"/>
                        <a14:foregroundMark x1="91026" y1="86071" x2="91026" y2="86071"/>
                        <a14:foregroundMark x1="97692" y1="86071" x2="97692" y2="86071"/>
                        <a14:foregroundMark x1="95897" y1="85714" x2="95897" y2="85714"/>
                        <a14:foregroundMark x1="88974" y1="91071" x2="88974" y2="91071"/>
                        <a14:foregroundMark x1="84615" y1="85000" x2="84615" y2="84643"/>
                        <a14:foregroundMark x1="78718" y1="91786" x2="78718" y2="91786"/>
                        <a14:backgroundMark x1="95897" y1="88571" x2="95897" y2="88571"/>
                        <a14:backgroundMark x1="75641" y1="91786" x2="75641" y2="91786"/>
                        <a14:backgroundMark x1="68974" y1="46786" x2="68974" y2="46786"/>
                      </a14:backgroundRemoval>
                    </a14:imgEffect>
                  </a14:imgLayer>
                </a14:imgProps>
              </a:ext>
            </a:extLst>
          </a:blip>
          <a:srcRect t="62003" b="6874"/>
          <a:stretch/>
        </p:blipFill>
        <p:spPr>
          <a:xfrm>
            <a:off x="0" y="4116637"/>
            <a:ext cx="12192000" cy="27413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01138" y="4110724"/>
            <a:ext cx="474248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254885"/>
            <a:ext cx="10515600" cy="1325563"/>
          </a:xfrm>
        </p:spPr>
        <p:txBody>
          <a:bodyPr>
            <a:noAutofit/>
          </a:bodyPr>
          <a:lstStyle/>
          <a:p>
            <a:r>
              <a:rPr lang="en-IE" sz="11500" dirty="0" smtClean="0">
                <a:latin typeface="Comic Sans MS" panose="030F0702030302020204" pitchFamily="66" charset="0"/>
              </a:rPr>
              <a:t>An </a:t>
            </a:r>
            <a:r>
              <a:rPr lang="en-IE" sz="11500" dirty="0" err="1" smtClean="0">
                <a:latin typeface="Comic Sans MS" panose="030F0702030302020204" pitchFamily="66" charset="0"/>
              </a:rPr>
              <a:t>Déardaoin</a:t>
            </a:r>
            <a:endParaRPr lang="en-IE" sz="1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008383" y="0"/>
            <a:ext cx="3801460" cy="312157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089181" y="974346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atá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inniu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5" name="Oval Callout 14"/>
          <p:cNvSpPr/>
          <p:nvPr/>
        </p:nvSpPr>
        <p:spPr>
          <a:xfrm>
            <a:off x="417130" y="2655748"/>
            <a:ext cx="3744967" cy="275529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44143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a </a:t>
            </a:r>
            <a:r>
              <a:rPr lang="en-IE" sz="4000" dirty="0" err="1">
                <a:latin typeface="Twinkl" pitchFamily="2" charset="0"/>
              </a:rPr>
              <a:t>bhí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inné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sp>
        <p:nvSpPr>
          <p:cNvPr id="18" name="Oval Callout 17"/>
          <p:cNvSpPr/>
          <p:nvPr/>
        </p:nvSpPr>
        <p:spPr>
          <a:xfrm>
            <a:off x="7631824" y="2655748"/>
            <a:ext cx="3987362" cy="275529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7729045" y="3371674"/>
            <a:ext cx="372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>
                <a:latin typeface="Twinkl" pitchFamily="2" charset="0"/>
              </a:rPr>
              <a:t>Cén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lá</a:t>
            </a:r>
            <a:r>
              <a:rPr lang="en-IE" sz="4000" dirty="0">
                <a:latin typeface="Twinkl" pitchFamily="2" charset="0"/>
              </a:rPr>
              <a:t> a </a:t>
            </a:r>
            <a:r>
              <a:rPr lang="en-IE" sz="4000" dirty="0" err="1">
                <a:latin typeface="Twinkl" pitchFamily="2" charset="0"/>
              </a:rPr>
              <a:t>bheidh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ann</a:t>
            </a:r>
            <a:r>
              <a:rPr lang="en-IE" sz="4000" dirty="0">
                <a:latin typeface="Twinkl" pitchFamily="2" charset="0"/>
              </a:rPr>
              <a:t> </a:t>
            </a:r>
            <a:r>
              <a:rPr lang="en-IE" sz="4000" dirty="0" err="1">
                <a:latin typeface="Twinkl" pitchFamily="2" charset="0"/>
              </a:rPr>
              <a:t>amárach</a:t>
            </a:r>
            <a:r>
              <a:rPr lang="en-IE" sz="4000" dirty="0">
                <a:latin typeface="Twinkl" pitchFamily="2" charset="0"/>
              </a:rPr>
              <a:t>?</a:t>
            </a:r>
            <a:endParaRPr lang="en-IE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912767"/>
          <a:ext cx="12191998" cy="821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17">
                  <a:extLst>
                    <a:ext uri="{9D8B030D-6E8A-4147-A177-3AD203B41FA5}">
                      <a16:colId xmlns:a16="http://schemas.microsoft.com/office/drawing/2014/main" val="2064909233"/>
                    </a:ext>
                  </a:extLst>
                </a:gridCol>
                <a:gridCol w="1686911">
                  <a:extLst>
                    <a:ext uri="{9D8B030D-6E8A-4147-A177-3AD203B41FA5}">
                      <a16:colId xmlns:a16="http://schemas.microsoft.com/office/drawing/2014/main" val="197727737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3002858055"/>
                    </a:ext>
                  </a:extLst>
                </a:gridCol>
                <a:gridCol w="1764235">
                  <a:extLst>
                    <a:ext uri="{9D8B030D-6E8A-4147-A177-3AD203B41FA5}">
                      <a16:colId xmlns:a16="http://schemas.microsoft.com/office/drawing/2014/main" val="3846055514"/>
                    </a:ext>
                  </a:extLst>
                </a:gridCol>
                <a:gridCol w="1546523">
                  <a:extLst>
                    <a:ext uri="{9D8B030D-6E8A-4147-A177-3AD203B41FA5}">
                      <a16:colId xmlns:a16="http://schemas.microsoft.com/office/drawing/2014/main" val="740025888"/>
                    </a:ext>
                  </a:extLst>
                </a:gridCol>
                <a:gridCol w="1781504">
                  <a:extLst>
                    <a:ext uri="{9D8B030D-6E8A-4147-A177-3AD203B41FA5}">
                      <a16:colId xmlns:a16="http://schemas.microsoft.com/office/drawing/2014/main" val="1224313621"/>
                    </a:ext>
                  </a:extLst>
                </a:gridCol>
                <a:gridCol w="1897115">
                  <a:extLst>
                    <a:ext uri="{9D8B030D-6E8A-4147-A177-3AD203B41FA5}">
                      <a16:colId xmlns:a16="http://schemas.microsoft.com/office/drawing/2014/main" val="1618416453"/>
                    </a:ext>
                  </a:extLst>
                </a:gridCol>
              </a:tblGrid>
              <a:tr h="821794"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 Luan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Mháirt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Chéadaoin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Déardaoin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 </a:t>
                      </a:r>
                      <a:r>
                        <a:rPr lang="en-IE" sz="2000" dirty="0" err="1">
                          <a:latin typeface="Twinkl" pitchFamily="2" charset="0"/>
                        </a:rPr>
                        <a:t>Aoine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Sathairn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en-IE" sz="2000" dirty="0">
                          <a:latin typeface="Twinkl" pitchFamily="2" charset="0"/>
                        </a:rPr>
                        <a:t>An</a:t>
                      </a:r>
                      <a:r>
                        <a:rPr lang="en-IE" sz="2000" baseline="0" dirty="0">
                          <a:latin typeface="Twinkl" pitchFamily="2" charset="0"/>
                        </a:rPr>
                        <a:t> </a:t>
                      </a:r>
                      <a:r>
                        <a:rPr lang="en-IE" sz="2000" baseline="0" dirty="0" err="1">
                          <a:latin typeface="Twinkl" pitchFamily="2" charset="0"/>
                        </a:rPr>
                        <a:t>Domhnach</a:t>
                      </a:r>
                      <a:endParaRPr lang="en-IE" sz="2000" dirty="0">
                        <a:latin typeface="Twinkl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1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5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669" y="2002702"/>
            <a:ext cx="9797683" cy="3250234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latin typeface="Twinkl" pitchFamily="2" charset="0"/>
              </a:rPr>
              <a:t>Caitheamh</a:t>
            </a:r>
            <a:r>
              <a:rPr lang="en-US" sz="13800" dirty="0" smtClean="0">
                <a:latin typeface="Twinkl" pitchFamily="2" charset="0"/>
              </a:rPr>
              <a:t> </a:t>
            </a:r>
            <a:r>
              <a:rPr lang="en-US" sz="13800" dirty="0" err="1" smtClean="0">
                <a:latin typeface="Twinkl" pitchFamily="2" charset="0"/>
              </a:rPr>
              <a:t>Aimsire</a:t>
            </a:r>
            <a:endParaRPr lang="en-IE" sz="138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966" t="33770" r="27672" b="7963"/>
          <a:stretch/>
        </p:blipFill>
        <p:spPr>
          <a:xfrm>
            <a:off x="3945994" y="584404"/>
            <a:ext cx="5082835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192" t="19881" r="29322" b="10172"/>
          <a:stretch/>
        </p:blipFill>
        <p:spPr>
          <a:xfrm>
            <a:off x="4023815" y="584404"/>
            <a:ext cx="4927193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194" t="25199" r="28325" b="8045"/>
          <a:stretch/>
        </p:blipFill>
        <p:spPr>
          <a:xfrm>
            <a:off x="3945994" y="568479"/>
            <a:ext cx="5082835" cy="57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984" t="23604" r="30120" b="6715"/>
          <a:stretch/>
        </p:blipFill>
        <p:spPr>
          <a:xfrm>
            <a:off x="3945994" y="564364"/>
            <a:ext cx="5082836" cy="57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93" t="23869" r="29521" b="6982"/>
          <a:stretch/>
        </p:blipFill>
        <p:spPr>
          <a:xfrm>
            <a:off x="3945994" y="584404"/>
            <a:ext cx="5082835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192" t="19881" r="29322" b="10172"/>
          <a:stretch/>
        </p:blipFill>
        <p:spPr>
          <a:xfrm>
            <a:off x="4023815" y="584404"/>
            <a:ext cx="4927193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790" t="17753" r="28923" b="10971"/>
          <a:stretch/>
        </p:blipFill>
        <p:spPr>
          <a:xfrm>
            <a:off x="4025533" y="576042"/>
            <a:ext cx="4923758" cy="57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91" t="19083" r="28524" b="9375"/>
          <a:stretch/>
        </p:blipFill>
        <p:spPr>
          <a:xfrm>
            <a:off x="4113545" y="584404"/>
            <a:ext cx="4747733" cy="56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796" t="14295" r="28923" b="22141"/>
          <a:stretch/>
        </p:blipFill>
        <p:spPr>
          <a:xfrm>
            <a:off x="4113545" y="584403"/>
            <a:ext cx="4747733" cy="56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593" t="22008" r="28324" b="9375"/>
          <a:stretch/>
        </p:blipFill>
        <p:spPr>
          <a:xfrm>
            <a:off x="4113545" y="520800"/>
            <a:ext cx="4747733" cy="58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192" t="18019" r="28923" b="8577"/>
          <a:stretch/>
        </p:blipFill>
        <p:spPr>
          <a:xfrm>
            <a:off x="4113545" y="520800"/>
            <a:ext cx="4747733" cy="58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ag </a:t>
            </a:r>
            <a:r>
              <a:rPr lang="en-US" sz="6600" dirty="0" err="1" smtClean="0">
                <a:latin typeface="Comic Sans MS" panose="030F0702030302020204" pitchFamily="66" charset="0"/>
              </a:rPr>
              <a:t>iomáint</a:t>
            </a:r>
            <a:endParaRPr lang="en-IE" sz="66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Image result for playing hurling clipart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4" b="100000" l="1221" r="98535">
                        <a14:foregroundMark x1="40904" y1="39412" x2="46642" y2="68000"/>
                        <a14:foregroundMark x1="51893" y1="44235" x2="60195" y2="39059"/>
                        <a14:foregroundMark x1="69475" y1="60471" x2="77778" y2="82000"/>
                        <a14:foregroundMark x1="40049" y1="72353" x2="36020" y2="80706"/>
                        <a14:foregroundMark x1="34676" y1="72824" x2="40415" y2="7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45" y="335844"/>
            <a:ext cx="4724430" cy="47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790" t="17753" r="28923" b="10971"/>
          <a:stretch/>
        </p:blipFill>
        <p:spPr>
          <a:xfrm>
            <a:off x="4025533" y="576042"/>
            <a:ext cx="4923758" cy="57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ag </a:t>
            </a:r>
            <a:r>
              <a:rPr lang="en-US" sz="5400" dirty="0" err="1" smtClean="0">
                <a:latin typeface="Comic Sans MS" panose="030F0702030302020204" pitchFamily="66" charset="0"/>
              </a:rPr>
              <a:t>rothaíocht</a:t>
            </a: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cycling clipar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96" y="335844"/>
            <a:ext cx="3788030" cy="49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9" y="-1"/>
            <a:ext cx="6018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545" y="335844"/>
            <a:ext cx="4747733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endParaRPr lang="en-US" sz="6600" dirty="0">
              <a:latin typeface="Comic Sans MS" panose="030F0702030302020204" pitchFamily="66" charset="0"/>
            </a:endParaRPr>
          </a:p>
          <a:p>
            <a:pPr algn="ctr"/>
            <a:endParaRPr lang="en-US" sz="6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ag </a:t>
            </a:r>
            <a:r>
              <a:rPr lang="en-US" sz="5400" dirty="0" err="1" smtClean="0">
                <a:latin typeface="Comic Sans MS" panose="030F0702030302020204" pitchFamily="66" charset="0"/>
              </a:rPr>
              <a:t>tiomáint</a:t>
            </a: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28" y="1047049"/>
            <a:ext cx="4602566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2" y="518354"/>
            <a:ext cx="1739458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7" y="48208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7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51" y="51835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25" y="482084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2" y="3729397"/>
            <a:ext cx="1739458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17" y="369312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77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51" y="372939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clipart-library.com/images/gceorp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25" y="3693127"/>
            <a:ext cx="1738897" cy="25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26966" t="33770" r="27672" b="7963"/>
          <a:stretch/>
        </p:blipFill>
        <p:spPr>
          <a:xfrm>
            <a:off x="282993" y="823892"/>
            <a:ext cx="1585582" cy="19357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27194" t="25199" r="28325" b="8045"/>
          <a:stretch/>
        </p:blipFill>
        <p:spPr>
          <a:xfrm>
            <a:off x="2314282" y="838757"/>
            <a:ext cx="1551366" cy="1936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27793" t="23869" r="29521" b="6982"/>
          <a:stretch/>
        </p:blipFill>
        <p:spPr>
          <a:xfrm>
            <a:off x="6242443" y="781361"/>
            <a:ext cx="1551366" cy="19357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/>
          <a:srcRect l="28192" t="19881" r="29322" b="10172"/>
          <a:stretch/>
        </p:blipFill>
        <p:spPr>
          <a:xfrm>
            <a:off x="8243516" y="781361"/>
            <a:ext cx="1551366" cy="19357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/>
          <a:srcRect l="28790" t="17753" r="28923" b="10971"/>
          <a:stretch/>
        </p:blipFill>
        <p:spPr>
          <a:xfrm>
            <a:off x="10244590" y="781361"/>
            <a:ext cx="1551366" cy="19141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l="28391" t="19083" r="28524" b="9375"/>
          <a:stretch/>
        </p:blipFill>
        <p:spPr>
          <a:xfrm>
            <a:off x="307857" y="4020060"/>
            <a:ext cx="1535853" cy="192373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/>
          <a:srcRect l="26796" t="14295" r="28923" b="22141"/>
          <a:stretch/>
        </p:blipFill>
        <p:spPr>
          <a:xfrm>
            <a:off x="2314282" y="3986390"/>
            <a:ext cx="1551366" cy="19574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/>
          <a:srcRect l="27593" t="22008" r="28324" b="9375"/>
          <a:stretch/>
        </p:blipFill>
        <p:spPr>
          <a:xfrm>
            <a:off x="4265254" y="3986390"/>
            <a:ext cx="1551366" cy="195496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1"/>
          <a:srcRect l="28192" t="18019" r="28923" b="8577"/>
          <a:stretch/>
        </p:blipFill>
        <p:spPr>
          <a:xfrm>
            <a:off x="6242443" y="3986390"/>
            <a:ext cx="1574788" cy="188268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260035" y="3958235"/>
            <a:ext cx="151832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ag </a:t>
            </a:r>
            <a:r>
              <a:rPr lang="en-US" sz="2000" dirty="0" err="1" smtClean="0">
                <a:latin typeface="Comic Sans MS" panose="030F0702030302020204" pitchFamily="66" charset="0"/>
              </a:rPr>
              <a:t>iomáint</a:t>
            </a:r>
            <a:endParaRPr lang="en-IE" sz="2000" dirty="0">
              <a:latin typeface="Comic Sans MS" panose="030F0702030302020204" pitchFamily="66" charset="0"/>
            </a:endParaRPr>
          </a:p>
        </p:txBody>
      </p:sp>
      <p:pic>
        <p:nvPicPr>
          <p:cNvPr id="51" name="Picture 2" descr="Image result for playing hurling clipart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94" b="100000" l="1221" r="98535">
                        <a14:foregroundMark x1="40904" y1="39412" x2="46642" y2="68000"/>
                        <a14:foregroundMark x1="51893" y1="44235" x2="60195" y2="39059"/>
                        <a14:foregroundMark x1="69475" y1="60471" x2="77778" y2="82000"/>
                        <a14:foregroundMark x1="40049" y1="72353" x2="36020" y2="80706"/>
                        <a14:foregroundMark x1="34676" y1="72824" x2="40415" y2="7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51" y="4007964"/>
            <a:ext cx="1228894" cy="13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0261109" y="3879250"/>
            <a:ext cx="1518327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ag </a:t>
            </a:r>
            <a:r>
              <a:rPr lang="en-US" sz="1600" dirty="0" err="1" smtClean="0">
                <a:latin typeface="Comic Sans MS" panose="030F0702030302020204" pitchFamily="66" charset="0"/>
              </a:rPr>
              <a:t>rothaíocht</a:t>
            </a:r>
            <a:endParaRPr lang="en-IE" sz="1600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 descr="Image result for cycling clipart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58" y="3986390"/>
            <a:ext cx="1164628" cy="153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265254" y="823892"/>
            <a:ext cx="155136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ag </a:t>
            </a:r>
            <a:r>
              <a:rPr lang="en-US" sz="2000" dirty="0" err="1" smtClean="0">
                <a:latin typeface="Comic Sans MS" panose="030F0702030302020204" pitchFamily="66" charset="0"/>
              </a:rPr>
              <a:t>tiomáint</a:t>
            </a:r>
            <a:endParaRPr lang="en-IE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8133" y="1017594"/>
            <a:ext cx="1389077" cy="11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3" y="1545771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61660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Ó</a:t>
            </a:r>
            <a:endParaRPr lang="en-IE" sz="23900" dirty="0"/>
          </a:p>
        </p:txBody>
      </p:sp>
      <p:pic>
        <p:nvPicPr>
          <p:cNvPr id="1026" name="Picture 2" descr="Image result for ok symbo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backgroundMark x1="43636" y1="59569" x2="43636" y2="59569"/>
                        <a14:backgroundMark x1="51970" y1="35580" x2="51970" y2="35580"/>
                        <a14:backgroundMark x1="46364" y1="33154" x2="46364" y2="33154"/>
                        <a14:backgroundMark x1="56364" y1="97844" x2="56364" y2="97844"/>
                        <a14:backgroundMark x1="67879" y1="45283" x2="67879" y2="45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588889"/>
            <a:ext cx="4528457" cy="25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3"/>
            <a:ext cx="3853543" cy="3614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í</a:t>
            </a:r>
            <a:endParaRPr lang="en-IE" sz="23900" dirty="0"/>
          </a:p>
        </p:txBody>
      </p:sp>
      <p:pic>
        <p:nvPicPr>
          <p:cNvPr id="2050" name="Picture 2" descr="Image result for emoji ha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469" y1="27344" x2="8125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14" y="267838"/>
            <a:ext cx="3118129" cy="3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á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43" y="104785"/>
            <a:ext cx="2974550" cy="34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4722" y="1481602"/>
            <a:ext cx="3853543" cy="3872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694" y="1835173"/>
            <a:ext cx="10515600" cy="35188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é</a:t>
            </a:r>
            <a:endParaRPr lang="en-IE" sz="23900" dirty="0">
              <a:latin typeface="Comic Sans MS" panose="030F0702030302020204" pitchFamily="66" charset="0"/>
            </a:endParaRPr>
          </a:p>
        </p:txBody>
      </p:sp>
      <p:pic>
        <p:nvPicPr>
          <p:cNvPr id="20482" name="Picture 2" descr="Image result for shouting emoj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22" y="142830"/>
            <a:ext cx="3718978" cy="37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13544" y="543878"/>
            <a:ext cx="2141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inn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3252" y="782805"/>
            <a:ext cx="2673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im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88155" y="2649000"/>
            <a:ext cx="23407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sc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al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31029" y="475668"/>
            <a:ext cx="16482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an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0158" y="2758545"/>
            <a:ext cx="26677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amh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297" y="2899160"/>
            <a:ext cx="23615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</a:t>
            </a:r>
            <a:r>
              <a:rPr lang="en-US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int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9297" y="4885353"/>
            <a:ext cx="2140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</a:t>
            </a:r>
            <a:r>
              <a:rPr lang="en-IE" sz="7200" noProof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IE" sz="7200" noProof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ad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0158" y="4835094"/>
            <a:ext cx="19656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al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11" b="86068" l="32031" r="67480"/>
                    </a14:imgEffect>
                  </a14:imgLayer>
                </a14:imgProps>
              </a:ext>
            </a:extLst>
          </a:blip>
          <a:srcRect l="27793" t="23869" r="29521" b="6982"/>
          <a:stretch/>
        </p:blipFill>
        <p:spPr>
          <a:xfrm>
            <a:off x="0" y="239736"/>
            <a:ext cx="2152485" cy="2409265"/>
          </a:xfrm>
          <a:prstGeom prst="rect">
            <a:avLst/>
          </a:prstGeom>
        </p:spPr>
      </p:pic>
      <p:pic>
        <p:nvPicPr>
          <p:cNvPr id="21506" name="Picture 2" descr="http://clipart-library.com/img/173257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9" y="2568216"/>
            <a:ext cx="1439638" cy="13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88" y="4814177"/>
            <a:ext cx="1434409" cy="1221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100000" l="0" r="982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1955" y="407459"/>
            <a:ext cx="1402760" cy="1336748"/>
          </a:xfrm>
          <a:prstGeom prst="rect">
            <a:avLst/>
          </a:prstGeom>
        </p:spPr>
      </p:pic>
      <p:pic>
        <p:nvPicPr>
          <p:cNvPr id="21510" name="Picture 6" descr="http://www.clipartbest.com/cliparts/zyT/o5p/zyTo5p4iE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8" b="100000" l="0" r="100000">
                        <a14:foregroundMark x1="11699" y1="4625" x2="40835" y2="3500"/>
                        <a14:foregroundMark x1="11699" y1="23500" x2="42176" y2="22375"/>
                        <a14:foregroundMark x1="47466" y1="57938" x2="52757" y2="64625"/>
                        <a14:foregroundMark x1="55440" y1="65750" x2="73920" y2="63500"/>
                        <a14:foregroundMark x1="10358" y1="85750" x2="31595" y2="93500"/>
                        <a14:foregroundMark x1="30253" y1="63500" x2="56706" y2="66875"/>
                        <a14:foregroundMark x1="32861" y1="93500" x2="66021" y2="89063"/>
                        <a14:foregroundMark x1="9016" y1="19063" x2="34203" y2="14625"/>
                        <a14:foregroundMark x1="38152" y1="52375" x2="6468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61" y="2331234"/>
            <a:ext cx="1365183" cy="16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43" b="89744" l="1493" r="98010">
                        <a14:foregroundMark x1="22637" y1="33333" x2="78109" y2="35043"/>
                        <a14:foregroundMark x1="28607" y1="38177" x2="73632" y2="40171"/>
                        <a14:foregroundMark x1="32338" y1="58120" x2="64428" y2="586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2138" y="4495530"/>
            <a:ext cx="1763638" cy="1539893"/>
          </a:xfrm>
          <a:prstGeom prst="rect">
            <a:avLst/>
          </a:prstGeom>
        </p:spPr>
      </p:pic>
      <p:pic>
        <p:nvPicPr>
          <p:cNvPr id="21512" name="Picture 8" descr="http://images.clipartpanda.com/bird-clipart-Little-Blue-Bird-Clip-Ar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64" b="98936" l="2109" r="97540">
                        <a14:foregroundMark x1="41125" y1="25532" x2="45694" y2="25532"/>
                        <a14:foregroundMark x1="44991" y1="28511" x2="44991" y2="32128"/>
                        <a14:foregroundMark x1="60808" y1="26596" x2="57293" y2="27447"/>
                        <a14:foregroundMark x1="57293" y1="27447" x2="57293" y2="32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30" y="279160"/>
            <a:ext cx="2035599" cy="16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39" b="99752" l="0" r="98750">
                        <a14:foregroundMark x1="19125" y1="1859" x2="23125" y2="24535"/>
                        <a14:foregroundMark x1="9000" y1="20570" x2="32750" y2="20322"/>
                        <a14:foregroundMark x1="12500" y1="42999" x2="33500" y2="40273"/>
                        <a14:foregroundMark x1="31625" y1="32714" x2="45000" y2="30483"/>
                        <a14:foregroundMark x1="54875" y1="39777" x2="66500" y2="34325"/>
                        <a14:foregroundMark x1="48500" y1="34572" x2="51500" y2="34572"/>
                        <a14:foregroundMark x1="13375" y1="8055" x2="15875" y2="20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5452" y="2147176"/>
            <a:ext cx="1687388" cy="170215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810595" y="4822332"/>
            <a:ext cx="2295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  <a:r>
              <a:rPr lang="en-US" sz="7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sz="7200" dirty="0" err="1" smtClean="0">
                <a:latin typeface="Comic Sans MS" panose="030F0702030302020204" pitchFamily="66" charset="0"/>
              </a:rPr>
              <a:t>alt</a:t>
            </a:r>
            <a:endParaRPr kumimoji="0" lang="en-IE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1514" name="Picture 10" descr="http://clipart-library.com/images/Biar7zqj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13" y="4495530"/>
            <a:ext cx="1683327" cy="16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8" grpId="0"/>
      <p:bldP spid="19" grpId="0"/>
      <p:bldP spid="2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87456" y="89620"/>
            <a:ext cx="4929113" cy="3858532"/>
          </a:xfrm>
          <a:prstGeom prst="wedgeEllipseCallout">
            <a:avLst>
              <a:gd name="adj1" fmla="val -32638"/>
              <a:gd name="adj2" fmla="val 62501"/>
            </a:avLst>
          </a:prstGeom>
          <a:solidFill>
            <a:srgbClr val="08F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Callout 9"/>
          <p:cNvSpPr/>
          <p:nvPr/>
        </p:nvSpPr>
        <p:spPr>
          <a:xfrm>
            <a:off x="7017895" y="87791"/>
            <a:ext cx="4883011" cy="4134807"/>
          </a:xfrm>
          <a:prstGeom prst="wedgeEllipseCallout">
            <a:avLst>
              <a:gd name="adj1" fmla="val 44709"/>
              <a:gd name="adj2" fmla="val 4993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7698007" y="1234056"/>
            <a:ext cx="38552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err="1" smtClean="0">
                <a:latin typeface="Twinkl" pitchFamily="2" charset="0"/>
              </a:rPr>
              <a:t>Bhí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mé</a:t>
            </a:r>
            <a:r>
              <a:rPr lang="en-IE" sz="4800" dirty="0" smtClean="0">
                <a:latin typeface="Twinkl" pitchFamily="2" charset="0"/>
              </a:rPr>
              <a:t> ag _________.</a:t>
            </a:r>
            <a:endParaRPr lang="en-IE" sz="4800" dirty="0" smtClean="0">
              <a:latin typeface="Twinkl" pitchFamily="2" charset="0"/>
            </a:endParaRPr>
          </a:p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770780" y="1234056"/>
            <a:ext cx="434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>
                <a:latin typeface="Twinkl" pitchFamily="2" charset="0"/>
              </a:rPr>
              <a:t>Cad a </a:t>
            </a:r>
            <a:r>
              <a:rPr lang="en-IE" sz="4800" dirty="0" err="1" smtClean="0">
                <a:latin typeface="Twinkl" pitchFamily="2" charset="0"/>
              </a:rPr>
              <a:t>bhí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ar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siúl</a:t>
            </a:r>
            <a:r>
              <a:rPr lang="en-IE" sz="4800" dirty="0" smtClean="0">
                <a:latin typeface="Twinkl" pitchFamily="2" charset="0"/>
              </a:rPr>
              <a:t> </a:t>
            </a:r>
            <a:r>
              <a:rPr lang="en-IE" sz="4800" dirty="0" err="1" smtClean="0">
                <a:latin typeface="Twinkl" pitchFamily="2" charset="0"/>
              </a:rPr>
              <a:t>agat</a:t>
            </a:r>
            <a:r>
              <a:rPr lang="en-IE" sz="4800" dirty="0" smtClean="0">
                <a:latin typeface="Twinkl" pitchFamily="2" charset="0"/>
              </a:rPr>
              <a:t>?</a:t>
            </a:r>
            <a:r>
              <a:rPr lang="en-IE" sz="4800" dirty="0" smtClean="0">
                <a:latin typeface="Twinkl" pitchFamily="2" charset="0"/>
              </a:rPr>
              <a:t> </a:t>
            </a:r>
            <a:endParaRPr lang="en-IE" sz="3600" dirty="0"/>
          </a:p>
        </p:txBody>
      </p:sp>
      <p:pic>
        <p:nvPicPr>
          <p:cNvPr id="23554" name="Picture 2" descr="http://clipground.com/images/talking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23" y="3330876"/>
            <a:ext cx="3399484" cy="35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78" y="0"/>
            <a:ext cx="12117522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 pitchFamily="2" charset="0"/>
              </a:rPr>
              <a:t>An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" pitchFamily="2" charset="0"/>
              </a:rPr>
              <a:t>Nuacht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Twinkl" pitchFamily="2" charset="0"/>
              </a:rPr>
              <a:t>__________</a:t>
            </a:r>
            <a:r>
              <a:rPr lang="en-US" dirty="0" smtClean="0">
                <a:latin typeface="Twinkl" pitchFamily="2" charset="0"/>
              </a:rPr>
              <a:t> is </a:t>
            </a:r>
            <a:r>
              <a:rPr lang="en-US" dirty="0" err="1" smtClean="0">
                <a:latin typeface="Twinkl" pitchFamily="2" charset="0"/>
              </a:rPr>
              <a:t>ainm</a:t>
            </a:r>
            <a:r>
              <a:rPr lang="en-US" dirty="0" smtClean="0">
                <a:latin typeface="Twinkl" pitchFamily="2" charset="0"/>
              </a:rPr>
              <a:t> don.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latin typeface="Twinkl" pitchFamily="2" charset="0"/>
              </a:rPr>
              <a:t>Inniú</a:t>
            </a:r>
            <a:r>
              <a:rPr lang="en-US" dirty="0" smtClean="0">
                <a:latin typeface="Twinkl" pitchFamily="2" charset="0"/>
              </a:rPr>
              <a:t> an __________. </a:t>
            </a:r>
            <a:r>
              <a:rPr lang="en-US" dirty="0" err="1" smtClean="0">
                <a:latin typeface="Twinkl" pitchFamily="2" charset="0"/>
              </a:rPr>
              <a:t>Inné</a:t>
            </a:r>
            <a:r>
              <a:rPr lang="en-US" dirty="0" smtClean="0">
                <a:latin typeface="Twinkl" pitchFamily="2" charset="0"/>
              </a:rPr>
              <a:t> an __________.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latin typeface="Twinkl" pitchFamily="2" charset="0"/>
              </a:rPr>
              <a:t>Bhí</a:t>
            </a:r>
            <a:r>
              <a:rPr lang="en-US" dirty="0" smtClean="0">
                <a:latin typeface="Twinkl" pitchFamily="2" charset="0"/>
              </a:rPr>
              <a:t> </a:t>
            </a:r>
            <a:r>
              <a:rPr lang="en-US" dirty="0" err="1" smtClean="0">
                <a:latin typeface="Twinkl" pitchFamily="2" charset="0"/>
              </a:rPr>
              <a:t>mé</a:t>
            </a:r>
            <a:r>
              <a:rPr lang="en-US" dirty="0" smtClean="0">
                <a:latin typeface="Twinkl" pitchFamily="2" charset="0"/>
              </a:rPr>
              <a:t> </a:t>
            </a:r>
            <a:r>
              <a:rPr lang="en-US" dirty="0" err="1" smtClean="0">
                <a:latin typeface="Twinkl" pitchFamily="2" charset="0"/>
              </a:rPr>
              <a:t>ar</a:t>
            </a:r>
            <a:r>
              <a:rPr lang="en-US" dirty="0" smtClean="0">
                <a:latin typeface="Twinkl" pitchFamily="2" charset="0"/>
              </a:rPr>
              <a:t> _________.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latin typeface="Twinkl" pitchFamily="2" charset="0"/>
              </a:rPr>
              <a:t>Bhí</a:t>
            </a:r>
            <a:r>
              <a:rPr lang="en-US" dirty="0" smtClean="0">
                <a:latin typeface="Twinkl" pitchFamily="2" charset="0"/>
              </a:rPr>
              <a:t> </a:t>
            </a:r>
            <a:r>
              <a:rPr lang="en-US" dirty="0" err="1" smtClean="0">
                <a:latin typeface="Twinkl" pitchFamily="2" charset="0"/>
              </a:rPr>
              <a:t>mé</a:t>
            </a:r>
            <a:r>
              <a:rPr lang="en-US" dirty="0" smtClean="0">
                <a:latin typeface="Twinkl" pitchFamily="2" charset="0"/>
              </a:rPr>
              <a:t> ag __________ </a:t>
            </a:r>
            <a:r>
              <a:rPr lang="en-US" dirty="0" err="1" smtClean="0">
                <a:latin typeface="Twinkl" pitchFamily="2" charset="0"/>
              </a:rPr>
              <a:t>agus</a:t>
            </a:r>
            <a:r>
              <a:rPr lang="en-US" dirty="0" smtClean="0">
                <a:latin typeface="Twinkl" pitchFamily="2" charset="0"/>
              </a:rPr>
              <a:t> ag __________.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latin typeface="Twinkl" pitchFamily="2" charset="0"/>
              </a:rPr>
              <a:t>D’ith</a:t>
            </a:r>
            <a:r>
              <a:rPr lang="en-US" dirty="0" smtClean="0">
                <a:latin typeface="Twinkl" pitchFamily="2" charset="0"/>
              </a:rPr>
              <a:t> </a:t>
            </a:r>
            <a:r>
              <a:rPr lang="en-US" dirty="0" err="1" smtClean="0">
                <a:latin typeface="Twinkl" pitchFamily="2" charset="0"/>
              </a:rPr>
              <a:t>mé</a:t>
            </a:r>
            <a:r>
              <a:rPr lang="en-US" dirty="0" smtClean="0">
                <a:latin typeface="Twinkl" pitchFamily="2" charset="0"/>
              </a:rPr>
              <a:t> __________ don </a:t>
            </a:r>
            <a:r>
              <a:rPr lang="en-US" dirty="0" err="1" smtClean="0">
                <a:latin typeface="Twinkl" pitchFamily="2" charset="0"/>
              </a:rPr>
              <a:t>lón</a:t>
            </a:r>
            <a:r>
              <a:rPr lang="en-US" dirty="0" smtClean="0">
                <a:latin typeface="Twinkl" pitchFamily="2" charset="0"/>
              </a:rPr>
              <a:t>. </a:t>
            </a:r>
            <a:r>
              <a:rPr lang="en-US" dirty="0" err="1" smtClean="0">
                <a:latin typeface="Twinkl" pitchFamily="2" charset="0"/>
              </a:rPr>
              <a:t>D’ól</a:t>
            </a:r>
            <a:r>
              <a:rPr lang="en-US" dirty="0" smtClean="0">
                <a:latin typeface="Twinkl" pitchFamily="2" charset="0"/>
              </a:rPr>
              <a:t> </a:t>
            </a:r>
            <a:r>
              <a:rPr lang="en-US" dirty="0" err="1" smtClean="0">
                <a:latin typeface="Twinkl" pitchFamily="2" charset="0"/>
              </a:rPr>
              <a:t>mé</a:t>
            </a:r>
            <a:r>
              <a:rPr lang="en-US" dirty="0" smtClean="0">
                <a:latin typeface="Twinkl" pitchFamily="2" charset="0"/>
              </a:rPr>
              <a:t> __________ don </a:t>
            </a:r>
            <a:r>
              <a:rPr lang="en-US" dirty="0" err="1" smtClean="0">
                <a:latin typeface="Twinkl" pitchFamily="2" charset="0"/>
              </a:rPr>
              <a:t>lón</a:t>
            </a:r>
            <a:r>
              <a:rPr lang="en-US" dirty="0" smtClean="0">
                <a:latin typeface="Twinkl" pitchFamily="2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latin typeface="Twinkl" pitchFamily="2" charset="0"/>
              </a:rPr>
              <a:t>Chonaic</a:t>
            </a:r>
            <a:r>
              <a:rPr lang="en-US" dirty="0" smtClean="0">
                <a:latin typeface="Twinkl" pitchFamily="2" charset="0"/>
              </a:rPr>
              <a:t> </a:t>
            </a:r>
            <a:r>
              <a:rPr lang="en-US" dirty="0" err="1" smtClean="0">
                <a:latin typeface="Twinkl" pitchFamily="2" charset="0"/>
              </a:rPr>
              <a:t>mé</a:t>
            </a:r>
            <a:r>
              <a:rPr lang="en-US" dirty="0" smtClean="0">
                <a:latin typeface="Twinkl" pitchFamily="2" charset="0"/>
              </a:rPr>
              <a:t> __________ </a:t>
            </a:r>
            <a:r>
              <a:rPr lang="en-US" dirty="0" err="1" smtClean="0">
                <a:latin typeface="Twinkl" pitchFamily="2" charset="0"/>
              </a:rPr>
              <a:t>sa</a:t>
            </a:r>
            <a:r>
              <a:rPr lang="en-US" dirty="0" smtClean="0">
                <a:latin typeface="Twinkl" pitchFamily="2" charset="0"/>
              </a:rPr>
              <a:t> </a:t>
            </a:r>
            <a:r>
              <a:rPr lang="en-US" dirty="0" err="1" smtClean="0">
                <a:latin typeface="Twinkl" pitchFamily="2" charset="0"/>
              </a:rPr>
              <a:t>chlós</a:t>
            </a:r>
            <a:r>
              <a:rPr lang="en-US" dirty="0" smtClean="0">
                <a:latin typeface="Twinkl" pitchFamily="2" charset="0"/>
              </a:rPr>
              <a:t>. </a:t>
            </a:r>
            <a:r>
              <a:rPr lang="en-US" dirty="0" err="1" smtClean="0">
                <a:latin typeface="Twinkl" pitchFamily="2" charset="0"/>
              </a:rPr>
              <a:t>Ní</a:t>
            </a:r>
            <a:r>
              <a:rPr lang="en-US" dirty="0" smtClean="0">
                <a:latin typeface="Twinkl" pitchFamily="2" charset="0"/>
              </a:rPr>
              <a:t> </a:t>
            </a:r>
            <a:r>
              <a:rPr lang="en-US" dirty="0" err="1" smtClean="0">
                <a:latin typeface="Twinkl" pitchFamily="2" charset="0"/>
              </a:rPr>
              <a:t>fhaca</a:t>
            </a:r>
            <a:r>
              <a:rPr lang="en-US" dirty="0" smtClean="0">
                <a:latin typeface="Twinkl" pitchFamily="2" charset="0"/>
              </a:rPr>
              <a:t> </a:t>
            </a:r>
            <a:r>
              <a:rPr lang="en-US" dirty="0" err="1" smtClean="0">
                <a:latin typeface="Twinkl" pitchFamily="2" charset="0"/>
              </a:rPr>
              <a:t>mé</a:t>
            </a:r>
            <a:r>
              <a:rPr lang="en-US" dirty="0" smtClean="0">
                <a:latin typeface="Twinkl" pitchFamily="2" charset="0"/>
              </a:rPr>
              <a:t> ________.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 smtClean="0">
              <a:latin typeface="Twinkl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dirty="0" smtClean="0">
              <a:latin typeface="Twinkl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IE" dirty="0" smtClean="0">
              <a:latin typeface="Twinkl" pitchFamily="2" charset="0"/>
            </a:endParaRPr>
          </a:p>
          <a:p>
            <a:pPr marL="0" indent="0">
              <a:buNone/>
            </a:pPr>
            <a:endParaRPr lang="en-IE" sz="3600" dirty="0"/>
          </a:p>
          <a:p>
            <a:pPr marL="0" indent="0">
              <a:buNone/>
            </a:pPr>
            <a:endParaRPr lang="en-IE" sz="3600" dirty="0"/>
          </a:p>
          <a:p>
            <a:endParaRPr lang="en-IE" sz="3600" dirty="0" smtClean="0"/>
          </a:p>
        </p:txBody>
      </p:sp>
    </p:spTree>
    <p:extLst>
      <p:ext uri="{BB962C8B-B14F-4D97-AF65-F5344CB8AC3E}">
        <p14:creationId xmlns:p14="http://schemas.microsoft.com/office/powerpoint/2010/main" val="19758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6214</TotalTime>
  <Words>492</Words>
  <Application>Microsoft Office PowerPoint</Application>
  <PresentationFormat>Widescreen</PresentationFormat>
  <Paragraphs>364</Paragraphs>
  <Slides>127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127</vt:i4>
      </vt:variant>
    </vt:vector>
  </HeadingPairs>
  <TitlesOfParts>
    <vt:vector size="134" baseType="lpstr">
      <vt:lpstr>Arial</vt:lpstr>
      <vt:lpstr>Calibri</vt:lpstr>
      <vt:lpstr>Calibri Light</vt:lpstr>
      <vt:lpstr>Comic Sans MS</vt:lpstr>
      <vt:lpstr>Twinkl</vt:lpstr>
      <vt:lpstr>Office Theme</vt:lpstr>
      <vt:lpstr>1_Office Theme</vt:lpstr>
      <vt:lpstr>An Luan</vt:lpstr>
      <vt:lpstr>PowerPoint Presentation</vt:lpstr>
      <vt:lpstr>Caitheamh Aimsire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Searáidí </vt:lpstr>
      <vt:lpstr>PowerPoint Presentation</vt:lpstr>
      <vt:lpstr>An Mháirt</vt:lpstr>
      <vt:lpstr>PowerPoint Presentation</vt:lpstr>
      <vt:lpstr>Caitheamh Aimsire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Searáidí </vt:lpstr>
      <vt:lpstr>PowerPoint Presentation</vt:lpstr>
      <vt:lpstr>PowerPoint Presentation</vt:lpstr>
      <vt:lpstr>PowerPoint Presentation</vt:lpstr>
      <vt:lpstr>An Céadaoin</vt:lpstr>
      <vt:lpstr>PowerPoint Presentation</vt:lpstr>
      <vt:lpstr>Caitheamh Aimsire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Déardaoin</vt:lpstr>
      <vt:lpstr>PowerPoint Presentation</vt:lpstr>
      <vt:lpstr>Caitheamh Aimsire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Aoine</vt:lpstr>
      <vt:lpstr>PowerPoint Presentation</vt:lpstr>
      <vt:lpstr>Caitheamh Aimsire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Deachtú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Scoil</dc:title>
  <dc:creator>J3</dc:creator>
  <cp:lastModifiedBy>J3</cp:lastModifiedBy>
  <cp:revision>104</cp:revision>
  <dcterms:created xsi:type="dcterms:W3CDTF">2019-10-04T14:50:43Z</dcterms:created>
  <dcterms:modified xsi:type="dcterms:W3CDTF">2019-11-15T19:02:24Z</dcterms:modified>
</cp:coreProperties>
</file>