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ppt/comments/comment26.xml" ContentType="application/vnd.openxmlformats-officedocument.presentationml.comments+xml"/>
  <Override PartName="/ppt/comments/comment2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0" r:id="rId23"/>
    <p:sldId id="282" r:id="rId24"/>
    <p:sldId id="283" r:id="rId25"/>
    <p:sldId id="284" r:id="rId26"/>
    <p:sldId id="285" r:id="rId27"/>
    <p:sldId id="344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276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5" r:id="rId84"/>
    <p:sldId id="346" r:id="rId85"/>
    <p:sldId id="341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una Hudsom" initials="s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1" autoAdjust="0"/>
    <p:restoredTop sz="94660"/>
  </p:normalViewPr>
  <p:slideViewPr>
    <p:cSldViewPr snapToGrid="0">
      <p:cViewPr>
        <p:scale>
          <a:sx n="48" d="100"/>
          <a:sy n="48" d="100"/>
        </p:scale>
        <p:origin x="-1440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2T20:27:36.939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C2AD-A63D-494F-8287-98D7A568A28F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FC7A-D23F-444F-B5B6-5250978395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490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C2AD-A63D-494F-8287-98D7A568A28F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FC7A-D23F-444F-B5B6-5250978395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33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C2AD-A63D-494F-8287-98D7A568A28F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FC7A-D23F-444F-B5B6-5250978395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577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C2AD-A63D-494F-8287-98D7A568A28F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FC7A-D23F-444F-B5B6-5250978395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914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C2AD-A63D-494F-8287-98D7A568A28F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FC7A-D23F-444F-B5B6-5250978395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590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C2AD-A63D-494F-8287-98D7A568A28F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FC7A-D23F-444F-B5B6-5250978395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069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C2AD-A63D-494F-8287-98D7A568A28F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FC7A-D23F-444F-B5B6-5250978395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028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C2AD-A63D-494F-8287-98D7A568A28F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FC7A-D23F-444F-B5B6-5250978395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627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C2AD-A63D-494F-8287-98D7A568A28F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FC7A-D23F-444F-B5B6-5250978395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850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C2AD-A63D-494F-8287-98D7A568A28F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FC7A-D23F-444F-B5B6-5250978395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396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C2AD-A63D-494F-8287-98D7A568A28F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FC7A-D23F-444F-B5B6-5250978395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602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C2AD-A63D-494F-8287-98D7A568A28F}" type="datetimeFigureOut">
              <a:rPr lang="en-IE" smtClean="0"/>
              <a:t>18/03/2020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FC7A-D23F-444F-B5B6-5250978395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69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776" y="2408238"/>
            <a:ext cx="7900224" cy="2387600"/>
          </a:xfrm>
        </p:spPr>
        <p:txBody>
          <a:bodyPr>
            <a:noAutofit/>
          </a:bodyPr>
          <a:lstStyle/>
          <a:p>
            <a:r>
              <a:rPr lang="en-IE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An </a:t>
            </a:r>
            <a:r>
              <a:rPr lang="en-IE" sz="13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Nollag</a:t>
            </a:r>
            <a:endParaRPr lang="en-IE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E1823E-1C22-4339-AA4C-33D68CC3F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6" b="88228" l="3696" r="97283"/>
                    </a14:imgEffect>
                  </a14:imgLayer>
                </a14:imgProps>
              </a:ext>
            </a:extLst>
          </a:blip>
          <a:srcRect l="377" t="1846" r="-377" b="11521"/>
          <a:stretch/>
        </p:blipFill>
        <p:spPr>
          <a:xfrm>
            <a:off x="319311" y="188843"/>
            <a:ext cx="5087576" cy="64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8FFCD53-7F37-41BD-8289-573DFE30F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16022" r="37283" b="15152"/>
          <a:stretch/>
        </p:blipFill>
        <p:spPr>
          <a:xfrm>
            <a:off x="3564835" y="-1"/>
            <a:ext cx="4744277" cy="686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DFE759-CC89-444A-9DF9-A9D380A4E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22015" r="37174" b="8965"/>
          <a:stretch/>
        </p:blipFill>
        <p:spPr>
          <a:xfrm>
            <a:off x="3710609" y="0"/>
            <a:ext cx="4731026" cy="68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9967D6D-0103-4687-9081-A3A7804C4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8148" r="37174" b="13412"/>
          <a:stretch/>
        </p:blipFill>
        <p:spPr>
          <a:xfrm>
            <a:off x="3511826" y="-1"/>
            <a:ext cx="4770783" cy="68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4A6DA9-A406-4B0A-94C8-F1A1C735B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8728" r="37175" b="12639"/>
          <a:stretch/>
        </p:blipFill>
        <p:spPr>
          <a:xfrm>
            <a:off x="3485320" y="0"/>
            <a:ext cx="4810541" cy="68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6661FD-76FE-4E2C-BACA-B6C47E50D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9695" r="37175" b="11672"/>
          <a:stretch/>
        </p:blipFill>
        <p:spPr>
          <a:xfrm>
            <a:off x="3578085" y="0"/>
            <a:ext cx="4797289" cy="68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C477EBF-EF5A-4412-B312-946BB5939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5442" r="37283" b="15925"/>
          <a:stretch/>
        </p:blipFill>
        <p:spPr>
          <a:xfrm>
            <a:off x="3458817" y="0"/>
            <a:ext cx="4731026" cy="685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BBFAF7-C78B-4856-AC39-7248C8A03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6408" r="37175" b="14766"/>
          <a:stretch/>
        </p:blipFill>
        <p:spPr>
          <a:xfrm>
            <a:off x="3591337" y="0"/>
            <a:ext cx="4777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62AC1C6-652B-4261-BF3B-EEF0F82FF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7182" r="37174" b="13992"/>
          <a:stretch/>
        </p:blipFill>
        <p:spPr>
          <a:xfrm>
            <a:off x="3737114" y="0"/>
            <a:ext cx="4757529" cy="68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3DB349F-5C93-48D5-A6E1-53B48E6BD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8149" r="37175" b="13025"/>
          <a:stretch/>
        </p:blipFill>
        <p:spPr>
          <a:xfrm>
            <a:off x="3498572" y="-1"/>
            <a:ext cx="4770785" cy="68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6E00D5-F6D8-4F44-91E7-F24320486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19116" r="37174" b="12059"/>
          <a:stretch/>
        </p:blipFill>
        <p:spPr>
          <a:xfrm>
            <a:off x="3670853" y="0"/>
            <a:ext cx="4757530" cy="68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3AAABE4-0D57-45E6-B608-5522F81AA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48" b="84245" l="36164" r="62372"/>
                    </a14:imgEffect>
                  </a14:imgLayer>
                </a14:imgProps>
              </a:ext>
            </a:extLst>
          </a:blip>
          <a:srcRect l="36196" t="28588" r="37718" b="20372"/>
          <a:stretch/>
        </p:blipFill>
        <p:spPr>
          <a:xfrm>
            <a:off x="2978727" y="0"/>
            <a:ext cx="6234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43328C-A5B0-48FA-A770-4E819ED64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5635" r="37283" b="15539"/>
          <a:stretch/>
        </p:blipFill>
        <p:spPr>
          <a:xfrm>
            <a:off x="3776869" y="0"/>
            <a:ext cx="4717774" cy="68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CFE927-32B3-417F-A0CB-46047773C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6602" r="37392" b="14766"/>
          <a:stretch/>
        </p:blipFill>
        <p:spPr>
          <a:xfrm>
            <a:off x="3498574" y="0"/>
            <a:ext cx="4757530" cy="68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F28FE6D-1B74-4E6F-AB05-5DA57F7B3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29" t="23175" r="32857" b="8571"/>
          <a:stretch/>
        </p:blipFill>
        <p:spPr>
          <a:xfrm>
            <a:off x="382551" y="129976"/>
            <a:ext cx="1451575" cy="2080591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="" xmlns:a16="http://schemas.microsoft.com/office/drawing/2014/main" id="{DA0944C8-5E21-4597-986C-A6665E3F4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59" t="13778" r="37329" b="17392"/>
          <a:stretch/>
        </p:blipFill>
        <p:spPr>
          <a:xfrm>
            <a:off x="382551" y="2398641"/>
            <a:ext cx="1436160" cy="2080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4A0552-799E-4374-9E92-B38AD3D40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20317" r="33095" b="10476"/>
          <a:stretch/>
        </p:blipFill>
        <p:spPr>
          <a:xfrm>
            <a:off x="399895" y="4631635"/>
            <a:ext cx="1412511" cy="2080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1DC471-2700-41BF-93C1-F1C2621C35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78" t="23175" r="37174" b="8579"/>
          <a:stretch/>
        </p:blipFill>
        <p:spPr>
          <a:xfrm>
            <a:off x="4302350" y="129977"/>
            <a:ext cx="1455825" cy="2080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5C4D72-40CC-4F54-918A-BF92BBAFC1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87" t="13702" r="37283" b="18052"/>
          <a:stretch/>
        </p:blipFill>
        <p:spPr>
          <a:xfrm>
            <a:off x="6233771" y="129977"/>
            <a:ext cx="1444035" cy="2080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40C67B-1EF2-4643-803F-DE950DC348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978" t="14088" r="37283" b="17085"/>
          <a:stretch/>
        </p:blipFill>
        <p:spPr>
          <a:xfrm>
            <a:off x="6252272" y="2370381"/>
            <a:ext cx="1457239" cy="2108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494448-33F9-43AF-8604-10D918E3D6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196" t="15248" r="37282" b="16312"/>
          <a:stretch/>
        </p:blipFill>
        <p:spPr>
          <a:xfrm>
            <a:off x="2351198" y="129976"/>
            <a:ext cx="1434080" cy="2080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2336FAC-847C-453E-8CAB-D969D51515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978" t="16022" r="37283" b="15152"/>
          <a:stretch/>
        </p:blipFill>
        <p:spPr>
          <a:xfrm>
            <a:off x="2372086" y="2370381"/>
            <a:ext cx="1437710" cy="2080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210AED-1441-434B-94ED-22D99412128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978" t="22015" r="37174" b="8965"/>
          <a:stretch/>
        </p:blipFill>
        <p:spPr>
          <a:xfrm>
            <a:off x="2345766" y="4631635"/>
            <a:ext cx="1439512" cy="2080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650288-5D8B-4122-8729-99B234029DC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6087" t="18148" r="37174" b="13412"/>
          <a:stretch/>
        </p:blipFill>
        <p:spPr>
          <a:xfrm>
            <a:off x="4304235" y="2370381"/>
            <a:ext cx="1465473" cy="21088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64DBE70-7A5F-48E6-8E53-0221526684D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869" t="19695" r="37175" b="11672"/>
          <a:stretch/>
        </p:blipFill>
        <p:spPr>
          <a:xfrm>
            <a:off x="4316224" y="4623249"/>
            <a:ext cx="1453484" cy="2080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3C9D497-191D-47C0-958A-50CFB90C139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869" t="19695" r="37175" b="11672"/>
          <a:stretch/>
        </p:blipFill>
        <p:spPr>
          <a:xfrm>
            <a:off x="6286106" y="4639046"/>
            <a:ext cx="1453483" cy="20805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C2E7A9-DB95-4D91-B469-CB500AE10A0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6087" t="15442" r="37283" b="15925"/>
          <a:stretch/>
        </p:blipFill>
        <p:spPr>
          <a:xfrm>
            <a:off x="8218780" y="129977"/>
            <a:ext cx="1435899" cy="20805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6DF9D0E-C344-4288-AC5B-CC743FAAA65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5869" t="16408" r="37175" b="14766"/>
          <a:stretch/>
        </p:blipFill>
        <p:spPr>
          <a:xfrm>
            <a:off x="8204523" y="2398011"/>
            <a:ext cx="1450156" cy="1961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82DA6F9-99CE-4EF6-A715-AFF7E2720E8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6087" t="17182" r="37174" b="13992"/>
          <a:stretch/>
        </p:blipFill>
        <p:spPr>
          <a:xfrm>
            <a:off x="8204522" y="4623249"/>
            <a:ext cx="1437710" cy="20805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1A81D21-EB73-4C84-973E-A7DCFF40C01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5978" t="19116" r="37174" b="12059"/>
          <a:stretch/>
        </p:blipFill>
        <p:spPr>
          <a:xfrm>
            <a:off x="10107165" y="129977"/>
            <a:ext cx="1465473" cy="21121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5683C34-2DF5-4604-9E48-0FDA2B45764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6087" t="15635" r="37283" b="15539"/>
          <a:stretch/>
        </p:blipFill>
        <p:spPr>
          <a:xfrm>
            <a:off x="10114243" y="2398011"/>
            <a:ext cx="1451316" cy="2108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CF39216-2E20-4D07-8F70-89F4B555613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869" t="18149" r="37175" b="13025"/>
          <a:stretch/>
        </p:blipFill>
        <p:spPr>
          <a:xfrm>
            <a:off x="10107165" y="4640021"/>
            <a:ext cx="1443559" cy="20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3" y="1545771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61660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Ó</a:t>
            </a:r>
            <a:endParaRPr lang="en-IE" sz="23900" dirty="0"/>
          </a:p>
        </p:txBody>
      </p:sp>
      <p:pic>
        <p:nvPicPr>
          <p:cNvPr id="1026" name="Picture 2" descr="Image result for ok symbo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backgroundMark x1="43636" y1="59569" x2="43636" y2="59569"/>
                        <a14:backgroundMark x1="51970" y1="35580" x2="51970" y2="35580"/>
                        <a14:backgroundMark x1="46364" y1="33154" x2="46364" y2="33154"/>
                        <a14:backgroundMark x1="56364" y1="97844" x2="56364" y2="97844"/>
                        <a14:backgroundMark x1="67879" y1="45283" x2="67879" y2="45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588889"/>
            <a:ext cx="4528457" cy="25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3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í</a:t>
            </a:r>
            <a:endParaRPr lang="en-IE" sz="23900" dirty="0"/>
          </a:p>
        </p:txBody>
      </p:sp>
      <p:pic>
        <p:nvPicPr>
          <p:cNvPr id="2050" name="Picture 2" descr="Image result for emoji ha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69" y1="27344" x2="8125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14" y="267838"/>
            <a:ext cx="3118129" cy="3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4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á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743" y="104785"/>
            <a:ext cx="2974550" cy="34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é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20482" name="Picture 2" descr="Image result for shouting emoj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22" y="142830"/>
            <a:ext cx="3718978" cy="37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A49E143-4653-48F2-BB5E-42A181903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96" t="15804" r="37391" b="16530"/>
          <a:stretch/>
        </p:blipFill>
        <p:spPr>
          <a:xfrm>
            <a:off x="3578087" y="0"/>
            <a:ext cx="4757530" cy="68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6224" y="340962"/>
            <a:ext cx="6292312" cy="5982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8F80E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173" y="1813301"/>
            <a:ext cx="536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Gaelgeoir</a:t>
            </a:r>
            <a:r>
              <a:rPr lang="en-IE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 an </a:t>
            </a:r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Lae</a:t>
            </a:r>
            <a:endParaRPr lang="en-IE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0" b="93214" l="0" r="100000">
                        <a14:foregroundMark x1="8718" y1="66786" x2="8718" y2="66786"/>
                        <a14:foregroundMark x1="8462" y1="71071" x2="8462" y2="71071"/>
                        <a14:foregroundMark x1="13846" y1="68929" x2="13846" y2="68929"/>
                        <a14:foregroundMark x1="16154" y1="84643" x2="16154" y2="84643"/>
                        <a14:foregroundMark x1="18205" y1="82500" x2="18205" y2="82500"/>
                        <a14:foregroundMark x1="18718" y1="86429" x2="18718" y2="86429"/>
                        <a14:foregroundMark x1="16923" y1="86071" x2="16923" y2="86071"/>
                        <a14:foregroundMark x1="17436" y1="85714" x2="17436" y2="85714"/>
                        <a14:foregroundMark x1="18205" y1="91071" x2="18205" y2="91071"/>
                        <a14:foregroundMark x1="16154" y1="91786" x2="16154" y2="91786"/>
                        <a14:foregroundMark x1="12051" y1="88571" x2="12051" y2="88571"/>
                        <a14:foregroundMark x1="11026" y1="91786" x2="11026" y2="91786"/>
                        <a14:foregroundMark x1="10000" y1="81429" x2="10000" y2="81429"/>
                        <a14:foregroundMark x1="11026" y1="81071" x2="11026" y2="81071"/>
                        <a14:foregroundMark x1="11026" y1="82500" x2="11026" y2="82500"/>
                        <a14:foregroundMark x1="23077" y1="86429" x2="24872" y2="87857"/>
                        <a14:foregroundMark x1="27179" y1="85714" x2="27179" y2="85714"/>
                        <a14:foregroundMark x1="24359" y1="80000" x2="24359" y2="80000"/>
                        <a14:foregroundMark x1="23846" y1="82500" x2="23846" y2="82500"/>
                        <a14:foregroundMark x1="22821" y1="80000" x2="22821" y2="80000"/>
                        <a14:foregroundMark x1="21026" y1="73929" x2="21026" y2="73929"/>
                        <a14:foregroundMark x1="18205" y1="72143" x2="18205" y2="72143"/>
                        <a14:foregroundMark x1="17949" y1="74286" x2="17949" y2="74286"/>
                        <a14:foregroundMark x1="4359" y1="76429" x2="4359" y2="76429"/>
                        <a14:foregroundMark x1="3333" y1="75714" x2="3333" y2="75714"/>
                        <a14:foregroundMark x1="4103" y1="83571" x2="4103" y2="83571"/>
                        <a14:foregroundMark x1="34615" y1="76429" x2="34615" y2="76429"/>
                        <a14:foregroundMark x1="32564" y1="78929" x2="32564" y2="78929"/>
                        <a14:foregroundMark x1="27949" y1="72857" x2="27949" y2="72857"/>
                        <a14:foregroundMark x1="28974" y1="74643" x2="28974" y2="74643"/>
                        <a14:foregroundMark x1="37179" y1="82143" x2="37179" y2="82143"/>
                        <a14:foregroundMark x1="35641" y1="89643" x2="35641" y2="89643"/>
                        <a14:foregroundMark x1="32564" y1="90357" x2="32564" y2="90357"/>
                        <a14:foregroundMark x1="22564" y1="91429" x2="22564" y2="91429"/>
                        <a14:foregroundMark x1="41795" y1="91429" x2="41795" y2="91429"/>
                        <a14:foregroundMark x1="38974" y1="91429" x2="38974" y2="91429"/>
                        <a14:foregroundMark x1="41795" y1="85000" x2="41795" y2="85000"/>
                        <a14:foregroundMark x1="45897" y1="69643" x2="45897" y2="69643"/>
                        <a14:foregroundMark x1="52051" y1="75714" x2="52051" y2="75714"/>
                        <a14:foregroundMark x1="50256" y1="77857" x2="50256" y2="77857"/>
                        <a14:foregroundMark x1="53590" y1="80714" x2="53590" y2="80714"/>
                        <a14:foregroundMark x1="55128" y1="89643" x2="55128" y2="89643"/>
                        <a14:foregroundMark x1="47949" y1="86786" x2="47949" y2="86786"/>
                        <a14:foregroundMark x1="47692" y1="91786" x2="47692" y2="91786"/>
                        <a14:foregroundMark x1="44615" y1="90357" x2="44615" y2="90357"/>
                        <a14:foregroundMark x1="65897" y1="90357" x2="65897" y2="90357"/>
                        <a14:foregroundMark x1="60256" y1="89643" x2="60256" y2="89643"/>
                        <a14:foregroundMark x1="63077" y1="83571" x2="63077" y2="83571"/>
                        <a14:foregroundMark x1="64872" y1="71786" x2="64872" y2="71786"/>
                        <a14:foregroundMark x1="64103" y1="73571" x2="64103" y2="73571"/>
                        <a14:foregroundMark x1="72308" y1="73214" x2="72308" y2="73214"/>
                        <a14:foregroundMark x1="78462" y1="83571" x2="78462" y2="83571"/>
                        <a14:foregroundMark x1="78462" y1="80714" x2="78462" y2="80714"/>
                        <a14:foregroundMark x1="75128" y1="87857" x2="75128" y2="87857"/>
                        <a14:foregroundMark x1="76667" y1="91071" x2="76667" y2="91071"/>
                        <a14:foregroundMark x1="71538" y1="87500" x2="71538" y2="87500"/>
                        <a14:foregroundMark x1="70256" y1="90000" x2="70256" y2="90000"/>
                        <a14:foregroundMark x1="85128" y1="75000" x2="85128" y2="75000"/>
                        <a14:foregroundMark x1="87692" y1="72143" x2="87692" y2="72143"/>
                        <a14:foregroundMark x1="96154" y1="72857" x2="96154" y2="72857"/>
                        <a14:foregroundMark x1="94359" y1="74286" x2="94359" y2="74286"/>
                        <a14:foregroundMark x1="96154" y1="75357" x2="96154" y2="75357"/>
                        <a14:foregroundMark x1="91026" y1="82500" x2="91026" y2="82500"/>
                        <a14:foregroundMark x1="91026" y1="86071" x2="91026" y2="86071"/>
                        <a14:foregroundMark x1="97692" y1="86071" x2="97692" y2="86071"/>
                        <a14:foregroundMark x1="95897" y1="85714" x2="95897" y2="85714"/>
                        <a14:foregroundMark x1="88974" y1="91071" x2="88974" y2="91071"/>
                        <a14:foregroundMark x1="84615" y1="85000" x2="84615" y2="84643"/>
                        <a14:foregroundMark x1="78718" y1="91786" x2="78718" y2="91786"/>
                        <a14:backgroundMark x1="95897" y1="88571" x2="95897" y2="88571"/>
                        <a14:backgroundMark x1="75641" y1="91786" x2="75641" y2="91786"/>
                        <a14:backgroundMark x1="68974" y1="46786" x2="68974" y2="46786"/>
                      </a14:backgroundRemoval>
                    </a14:imgEffect>
                  </a14:imgLayer>
                </a14:imgProps>
              </a:ext>
            </a:extLst>
          </a:blip>
          <a:srcRect t="62003" b="6874"/>
          <a:stretch/>
        </p:blipFill>
        <p:spPr>
          <a:xfrm>
            <a:off x="0" y="4116637"/>
            <a:ext cx="12192000" cy="2741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01138" y="4110724"/>
            <a:ext cx="474248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9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776" y="2408238"/>
            <a:ext cx="7900224" cy="2387600"/>
          </a:xfrm>
        </p:spPr>
        <p:txBody>
          <a:bodyPr>
            <a:noAutofit/>
          </a:bodyPr>
          <a:lstStyle/>
          <a:p>
            <a:r>
              <a:rPr lang="en-IE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An </a:t>
            </a:r>
            <a:r>
              <a:rPr lang="en-IE" sz="13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Nollag</a:t>
            </a:r>
            <a:endParaRPr lang="en-IE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E1823E-1C22-4339-AA4C-33D68CC3F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6" b="88228" l="3696" r="97283"/>
                    </a14:imgEffect>
                  </a14:imgLayer>
                </a14:imgProps>
              </a:ext>
            </a:extLst>
          </a:blip>
          <a:srcRect l="377" t="1846" r="-377" b="11521"/>
          <a:stretch/>
        </p:blipFill>
        <p:spPr>
          <a:xfrm>
            <a:off x="319311" y="188843"/>
            <a:ext cx="5087576" cy="64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29" t="23175" r="32857" b="8571"/>
          <a:stretch/>
        </p:blipFill>
        <p:spPr>
          <a:xfrm>
            <a:off x="3831771" y="0"/>
            <a:ext cx="4784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3AAABE4-0D57-45E6-B608-5522F81AA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48" b="84245" l="36164" r="62372"/>
                    </a14:imgEffect>
                  </a14:imgLayer>
                </a14:imgProps>
              </a:ext>
            </a:extLst>
          </a:blip>
          <a:srcRect l="36196" t="28588" r="37718" b="20372"/>
          <a:stretch/>
        </p:blipFill>
        <p:spPr>
          <a:xfrm>
            <a:off x="2978727" y="0"/>
            <a:ext cx="6234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29" t="23175" r="32857" b="8571"/>
          <a:stretch/>
        </p:blipFill>
        <p:spPr>
          <a:xfrm>
            <a:off x="3831771" y="0"/>
            <a:ext cx="4784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53B5BC-1D3E-4614-95EA-4D0466A1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EC22B10-2A1B-4287-938A-8C6017874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59" t="13778" r="37329" b="17392"/>
          <a:stretch/>
        </p:blipFill>
        <p:spPr>
          <a:xfrm>
            <a:off x="3909392" y="4078"/>
            <a:ext cx="4731026" cy="68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67" t="20317" r="33095" b="10476"/>
          <a:stretch/>
        </p:blipFill>
        <p:spPr>
          <a:xfrm>
            <a:off x="3662333" y="0"/>
            <a:ext cx="4659085" cy="68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0A3C6A-C005-4F2E-A338-8CCD65EA6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23175" r="37174" b="8579"/>
          <a:stretch/>
        </p:blipFill>
        <p:spPr>
          <a:xfrm>
            <a:off x="3419062" y="0"/>
            <a:ext cx="4798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5A7BBD-0DDF-47CE-916B-521F52D9E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3702" r="37283" b="18052"/>
          <a:stretch/>
        </p:blipFill>
        <p:spPr>
          <a:xfrm>
            <a:off x="3498574" y="-1"/>
            <a:ext cx="4757530" cy="68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BA9B49-EBB1-4468-B78F-287357F0E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14088" r="37283" b="17085"/>
          <a:stretch/>
        </p:blipFill>
        <p:spPr>
          <a:xfrm>
            <a:off x="3644348" y="0"/>
            <a:ext cx="4744278" cy="68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A0B91A-4B78-4965-94F2-38C7CD02B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96" t="15248" r="37282" b="16312"/>
          <a:stretch/>
        </p:blipFill>
        <p:spPr>
          <a:xfrm>
            <a:off x="3379304" y="13361"/>
            <a:ext cx="4717773" cy="68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8FFCD53-7F37-41BD-8289-573DFE30F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16022" r="37283" b="15152"/>
          <a:stretch/>
        </p:blipFill>
        <p:spPr>
          <a:xfrm>
            <a:off x="3564835" y="-1"/>
            <a:ext cx="4744277" cy="686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DFE759-CC89-444A-9DF9-A9D380A4E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22015" r="37174" b="8965"/>
          <a:stretch/>
        </p:blipFill>
        <p:spPr>
          <a:xfrm>
            <a:off x="3710609" y="0"/>
            <a:ext cx="4731026" cy="68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53B5BC-1D3E-4614-95EA-4D0466A1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EC22B10-2A1B-4287-938A-8C6017874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59" t="13778" r="37329" b="17392"/>
          <a:stretch/>
        </p:blipFill>
        <p:spPr>
          <a:xfrm>
            <a:off x="3909392" y="4078"/>
            <a:ext cx="4731026" cy="68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9967D6D-0103-4687-9081-A3A7804C4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8148" r="37174" b="13412"/>
          <a:stretch/>
        </p:blipFill>
        <p:spPr>
          <a:xfrm>
            <a:off x="3511826" y="-1"/>
            <a:ext cx="4770783" cy="68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4A6DA9-A406-4B0A-94C8-F1A1C735B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8728" r="37175" b="12639"/>
          <a:stretch/>
        </p:blipFill>
        <p:spPr>
          <a:xfrm>
            <a:off x="3485320" y="0"/>
            <a:ext cx="4810541" cy="68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6661FD-76FE-4E2C-BACA-B6C47E50D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9695" r="37175" b="11672"/>
          <a:stretch/>
        </p:blipFill>
        <p:spPr>
          <a:xfrm>
            <a:off x="3578085" y="0"/>
            <a:ext cx="4797289" cy="68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C477EBF-EF5A-4412-B312-946BB5939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5442" r="37283" b="15925"/>
          <a:stretch/>
        </p:blipFill>
        <p:spPr>
          <a:xfrm>
            <a:off x="3458817" y="0"/>
            <a:ext cx="4731026" cy="685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BBFAF7-C78B-4856-AC39-7248C8A03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6408" r="37175" b="14766"/>
          <a:stretch/>
        </p:blipFill>
        <p:spPr>
          <a:xfrm>
            <a:off x="3591337" y="0"/>
            <a:ext cx="4777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62AC1C6-652B-4261-BF3B-EEF0F82FF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7182" r="37174" b="13992"/>
          <a:stretch/>
        </p:blipFill>
        <p:spPr>
          <a:xfrm>
            <a:off x="3737114" y="0"/>
            <a:ext cx="4757529" cy="68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3DB349F-5C93-48D5-A6E1-53B48E6BD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8149" r="37175" b="13025"/>
          <a:stretch/>
        </p:blipFill>
        <p:spPr>
          <a:xfrm>
            <a:off x="3498572" y="-1"/>
            <a:ext cx="4770785" cy="68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6E00D5-F6D8-4F44-91E7-F24320486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19116" r="37174" b="12059"/>
          <a:stretch/>
        </p:blipFill>
        <p:spPr>
          <a:xfrm>
            <a:off x="3670853" y="0"/>
            <a:ext cx="4757530" cy="68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43328C-A5B0-48FA-A770-4E819ED64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5635" r="37283" b="15539"/>
          <a:stretch/>
        </p:blipFill>
        <p:spPr>
          <a:xfrm>
            <a:off x="3776869" y="0"/>
            <a:ext cx="4717774" cy="68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CFE927-32B3-417F-A0CB-46047773C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6602" r="37392" b="14766"/>
          <a:stretch/>
        </p:blipFill>
        <p:spPr>
          <a:xfrm>
            <a:off x="3498574" y="0"/>
            <a:ext cx="4757530" cy="68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67" t="20317" r="33095" b="10476"/>
          <a:stretch/>
        </p:blipFill>
        <p:spPr>
          <a:xfrm>
            <a:off x="3662333" y="0"/>
            <a:ext cx="4659085" cy="68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F28FE6D-1B74-4E6F-AB05-5DA57F7B3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29" t="23175" r="32857" b="8571"/>
          <a:stretch/>
        </p:blipFill>
        <p:spPr>
          <a:xfrm>
            <a:off x="382551" y="129976"/>
            <a:ext cx="1451575" cy="2080591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="" xmlns:a16="http://schemas.microsoft.com/office/drawing/2014/main" id="{DA0944C8-5E21-4597-986C-A6665E3F4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59" t="13778" r="37329" b="17392"/>
          <a:stretch/>
        </p:blipFill>
        <p:spPr>
          <a:xfrm>
            <a:off x="382551" y="2398641"/>
            <a:ext cx="1436160" cy="2080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4A0552-799E-4374-9E92-B38AD3D40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20317" r="33095" b="10476"/>
          <a:stretch/>
        </p:blipFill>
        <p:spPr>
          <a:xfrm>
            <a:off x="399895" y="4631635"/>
            <a:ext cx="1412511" cy="2080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1DC471-2700-41BF-93C1-F1C2621C35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78" t="23175" r="37174" b="8579"/>
          <a:stretch/>
        </p:blipFill>
        <p:spPr>
          <a:xfrm>
            <a:off x="4302350" y="129977"/>
            <a:ext cx="1455825" cy="2080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5C4D72-40CC-4F54-918A-BF92BBAFC1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87" t="13702" r="37283" b="18052"/>
          <a:stretch/>
        </p:blipFill>
        <p:spPr>
          <a:xfrm>
            <a:off x="6233771" y="129977"/>
            <a:ext cx="1444035" cy="2080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40C67B-1EF2-4643-803F-DE950DC348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978" t="14088" r="37283" b="17085"/>
          <a:stretch/>
        </p:blipFill>
        <p:spPr>
          <a:xfrm>
            <a:off x="6252272" y="2370381"/>
            <a:ext cx="1457239" cy="2108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494448-33F9-43AF-8604-10D918E3D6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196" t="15248" r="37282" b="16312"/>
          <a:stretch/>
        </p:blipFill>
        <p:spPr>
          <a:xfrm>
            <a:off x="2351198" y="129976"/>
            <a:ext cx="1434080" cy="2080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2336FAC-847C-453E-8CAB-D969D51515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978" t="16022" r="37283" b="15152"/>
          <a:stretch/>
        </p:blipFill>
        <p:spPr>
          <a:xfrm>
            <a:off x="2372086" y="2370381"/>
            <a:ext cx="1437710" cy="2080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210AED-1441-434B-94ED-22D99412128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978" t="22015" r="37174" b="8965"/>
          <a:stretch/>
        </p:blipFill>
        <p:spPr>
          <a:xfrm>
            <a:off x="2345766" y="4631635"/>
            <a:ext cx="1439512" cy="2080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650288-5D8B-4122-8729-99B234029DC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6087" t="18148" r="37174" b="13412"/>
          <a:stretch/>
        </p:blipFill>
        <p:spPr>
          <a:xfrm>
            <a:off x="4304235" y="2370381"/>
            <a:ext cx="1465473" cy="21088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64DBE70-7A5F-48E6-8E53-0221526684D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869" t="19695" r="37175" b="11672"/>
          <a:stretch/>
        </p:blipFill>
        <p:spPr>
          <a:xfrm>
            <a:off x="4316224" y="4623249"/>
            <a:ext cx="1453484" cy="2080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3C9D497-191D-47C0-958A-50CFB90C139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869" t="19695" r="37175" b="11672"/>
          <a:stretch/>
        </p:blipFill>
        <p:spPr>
          <a:xfrm>
            <a:off x="6286106" y="4639046"/>
            <a:ext cx="1453483" cy="20805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C2E7A9-DB95-4D91-B469-CB500AE10A0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6087" t="15442" r="37283" b="15925"/>
          <a:stretch/>
        </p:blipFill>
        <p:spPr>
          <a:xfrm>
            <a:off x="8218780" y="129977"/>
            <a:ext cx="1435899" cy="20805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6DF9D0E-C344-4288-AC5B-CC743FAAA65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5869" t="16408" r="37175" b="14766"/>
          <a:stretch/>
        </p:blipFill>
        <p:spPr>
          <a:xfrm>
            <a:off x="8204523" y="2398011"/>
            <a:ext cx="1450156" cy="1961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82DA6F9-99CE-4EF6-A715-AFF7E2720E8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6087" t="17182" r="37174" b="13992"/>
          <a:stretch/>
        </p:blipFill>
        <p:spPr>
          <a:xfrm>
            <a:off x="8204522" y="4623249"/>
            <a:ext cx="1437710" cy="20805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1A81D21-EB73-4C84-973E-A7DCFF40C01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5978" t="19116" r="37174" b="12059"/>
          <a:stretch/>
        </p:blipFill>
        <p:spPr>
          <a:xfrm>
            <a:off x="10107165" y="129977"/>
            <a:ext cx="1465473" cy="21121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5683C34-2DF5-4604-9E48-0FDA2B45764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6087" t="15635" r="37283" b="15539"/>
          <a:stretch/>
        </p:blipFill>
        <p:spPr>
          <a:xfrm>
            <a:off x="10114243" y="2398011"/>
            <a:ext cx="1451316" cy="2108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CF39216-2E20-4D07-8F70-89F4B555613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869" t="18149" r="37175" b="13025"/>
          <a:stretch/>
        </p:blipFill>
        <p:spPr>
          <a:xfrm>
            <a:off x="10107165" y="4640021"/>
            <a:ext cx="1443559" cy="20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3" y="1545771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61660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Ó</a:t>
            </a:r>
            <a:endParaRPr lang="en-IE" sz="23900" dirty="0"/>
          </a:p>
        </p:txBody>
      </p:sp>
      <p:pic>
        <p:nvPicPr>
          <p:cNvPr id="1026" name="Picture 2" descr="Image result for ok symbo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backgroundMark x1="43636" y1="59569" x2="43636" y2="59569"/>
                        <a14:backgroundMark x1="51970" y1="35580" x2="51970" y2="35580"/>
                        <a14:backgroundMark x1="46364" y1="33154" x2="46364" y2="33154"/>
                        <a14:backgroundMark x1="56364" y1="97844" x2="56364" y2="97844"/>
                        <a14:backgroundMark x1="67879" y1="45283" x2="67879" y2="45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588889"/>
            <a:ext cx="4528457" cy="25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3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í</a:t>
            </a:r>
            <a:endParaRPr lang="en-IE" sz="23900" dirty="0"/>
          </a:p>
        </p:txBody>
      </p:sp>
      <p:pic>
        <p:nvPicPr>
          <p:cNvPr id="2050" name="Picture 2" descr="Image result for emoji ha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69" y1="27344" x2="8125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14" y="267838"/>
            <a:ext cx="3118129" cy="3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á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743" y="104785"/>
            <a:ext cx="2974550" cy="34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é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20482" name="Picture 2" descr="Image result for shouting emoj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22" y="142830"/>
            <a:ext cx="3718978" cy="37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A8FB0D3-A2F6-4B20-B340-027E9304D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04" t="14862" r="37609" b="17472"/>
          <a:stretch/>
        </p:blipFill>
        <p:spPr>
          <a:xfrm>
            <a:off x="3617844" y="-22087"/>
            <a:ext cx="4717774" cy="688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6224" y="340962"/>
            <a:ext cx="6292312" cy="5982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8F80E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173" y="1813301"/>
            <a:ext cx="536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Gaelgeoir</a:t>
            </a:r>
            <a:r>
              <a:rPr lang="en-IE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 an </a:t>
            </a:r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Lae</a:t>
            </a:r>
            <a:endParaRPr lang="en-IE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0" b="93214" l="0" r="100000">
                        <a14:foregroundMark x1="8718" y1="66786" x2="8718" y2="66786"/>
                        <a14:foregroundMark x1="8462" y1="71071" x2="8462" y2="71071"/>
                        <a14:foregroundMark x1="13846" y1="68929" x2="13846" y2="68929"/>
                        <a14:foregroundMark x1="16154" y1="84643" x2="16154" y2="84643"/>
                        <a14:foregroundMark x1="18205" y1="82500" x2="18205" y2="82500"/>
                        <a14:foregroundMark x1="18718" y1="86429" x2="18718" y2="86429"/>
                        <a14:foregroundMark x1="16923" y1="86071" x2="16923" y2="86071"/>
                        <a14:foregroundMark x1="17436" y1="85714" x2="17436" y2="85714"/>
                        <a14:foregroundMark x1="18205" y1="91071" x2="18205" y2="91071"/>
                        <a14:foregroundMark x1="16154" y1="91786" x2="16154" y2="91786"/>
                        <a14:foregroundMark x1="12051" y1="88571" x2="12051" y2="88571"/>
                        <a14:foregroundMark x1="11026" y1="91786" x2="11026" y2="91786"/>
                        <a14:foregroundMark x1="10000" y1="81429" x2="10000" y2="81429"/>
                        <a14:foregroundMark x1="11026" y1="81071" x2="11026" y2="81071"/>
                        <a14:foregroundMark x1="11026" y1="82500" x2="11026" y2="82500"/>
                        <a14:foregroundMark x1="23077" y1="86429" x2="24872" y2="87857"/>
                        <a14:foregroundMark x1="27179" y1="85714" x2="27179" y2="85714"/>
                        <a14:foregroundMark x1="24359" y1="80000" x2="24359" y2="80000"/>
                        <a14:foregroundMark x1="23846" y1="82500" x2="23846" y2="82500"/>
                        <a14:foregroundMark x1="22821" y1="80000" x2="22821" y2="80000"/>
                        <a14:foregroundMark x1="21026" y1="73929" x2="21026" y2="73929"/>
                        <a14:foregroundMark x1="18205" y1="72143" x2="18205" y2="72143"/>
                        <a14:foregroundMark x1="17949" y1="74286" x2="17949" y2="74286"/>
                        <a14:foregroundMark x1="4359" y1="76429" x2="4359" y2="76429"/>
                        <a14:foregroundMark x1="3333" y1="75714" x2="3333" y2="75714"/>
                        <a14:foregroundMark x1="4103" y1="83571" x2="4103" y2="83571"/>
                        <a14:foregroundMark x1="34615" y1="76429" x2="34615" y2="76429"/>
                        <a14:foregroundMark x1="32564" y1="78929" x2="32564" y2="78929"/>
                        <a14:foregroundMark x1="27949" y1="72857" x2="27949" y2="72857"/>
                        <a14:foregroundMark x1="28974" y1="74643" x2="28974" y2="74643"/>
                        <a14:foregroundMark x1="37179" y1="82143" x2="37179" y2="82143"/>
                        <a14:foregroundMark x1="35641" y1="89643" x2="35641" y2="89643"/>
                        <a14:foregroundMark x1="32564" y1="90357" x2="32564" y2="90357"/>
                        <a14:foregroundMark x1="22564" y1="91429" x2="22564" y2="91429"/>
                        <a14:foregroundMark x1="41795" y1="91429" x2="41795" y2="91429"/>
                        <a14:foregroundMark x1="38974" y1="91429" x2="38974" y2="91429"/>
                        <a14:foregroundMark x1="41795" y1="85000" x2="41795" y2="85000"/>
                        <a14:foregroundMark x1="45897" y1="69643" x2="45897" y2="69643"/>
                        <a14:foregroundMark x1="52051" y1="75714" x2="52051" y2="75714"/>
                        <a14:foregroundMark x1="50256" y1="77857" x2="50256" y2="77857"/>
                        <a14:foregroundMark x1="53590" y1="80714" x2="53590" y2="80714"/>
                        <a14:foregroundMark x1="55128" y1="89643" x2="55128" y2="89643"/>
                        <a14:foregroundMark x1="47949" y1="86786" x2="47949" y2="86786"/>
                        <a14:foregroundMark x1="47692" y1="91786" x2="47692" y2="91786"/>
                        <a14:foregroundMark x1="44615" y1="90357" x2="44615" y2="90357"/>
                        <a14:foregroundMark x1="65897" y1="90357" x2="65897" y2="90357"/>
                        <a14:foregroundMark x1="60256" y1="89643" x2="60256" y2="89643"/>
                        <a14:foregroundMark x1="63077" y1="83571" x2="63077" y2="83571"/>
                        <a14:foregroundMark x1="64872" y1="71786" x2="64872" y2="71786"/>
                        <a14:foregroundMark x1="64103" y1="73571" x2="64103" y2="73571"/>
                        <a14:foregroundMark x1="72308" y1="73214" x2="72308" y2="73214"/>
                        <a14:foregroundMark x1="78462" y1="83571" x2="78462" y2="83571"/>
                        <a14:foregroundMark x1="78462" y1="80714" x2="78462" y2="80714"/>
                        <a14:foregroundMark x1="75128" y1="87857" x2="75128" y2="87857"/>
                        <a14:foregroundMark x1="76667" y1="91071" x2="76667" y2="91071"/>
                        <a14:foregroundMark x1="71538" y1="87500" x2="71538" y2="87500"/>
                        <a14:foregroundMark x1="70256" y1="90000" x2="70256" y2="90000"/>
                        <a14:foregroundMark x1="85128" y1="75000" x2="85128" y2="75000"/>
                        <a14:foregroundMark x1="87692" y1="72143" x2="87692" y2="72143"/>
                        <a14:foregroundMark x1="96154" y1="72857" x2="96154" y2="72857"/>
                        <a14:foregroundMark x1="94359" y1="74286" x2="94359" y2="74286"/>
                        <a14:foregroundMark x1="96154" y1="75357" x2="96154" y2="75357"/>
                        <a14:foregroundMark x1="91026" y1="82500" x2="91026" y2="82500"/>
                        <a14:foregroundMark x1="91026" y1="86071" x2="91026" y2="86071"/>
                        <a14:foregroundMark x1="97692" y1="86071" x2="97692" y2="86071"/>
                        <a14:foregroundMark x1="95897" y1="85714" x2="95897" y2="85714"/>
                        <a14:foregroundMark x1="88974" y1="91071" x2="88974" y2="91071"/>
                        <a14:foregroundMark x1="84615" y1="85000" x2="84615" y2="84643"/>
                        <a14:foregroundMark x1="78718" y1="91786" x2="78718" y2="91786"/>
                        <a14:backgroundMark x1="95897" y1="88571" x2="95897" y2="88571"/>
                        <a14:backgroundMark x1="75641" y1="91786" x2="75641" y2="91786"/>
                        <a14:backgroundMark x1="68974" y1="46786" x2="68974" y2="46786"/>
                      </a14:backgroundRemoval>
                    </a14:imgEffect>
                  </a14:imgLayer>
                </a14:imgProps>
              </a:ext>
            </a:extLst>
          </a:blip>
          <a:srcRect t="62003" b="6874"/>
          <a:stretch/>
        </p:blipFill>
        <p:spPr>
          <a:xfrm>
            <a:off x="0" y="4116637"/>
            <a:ext cx="12192000" cy="2741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01138" y="4110724"/>
            <a:ext cx="474248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1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776" y="2408238"/>
            <a:ext cx="7900224" cy="2387600"/>
          </a:xfrm>
        </p:spPr>
        <p:txBody>
          <a:bodyPr>
            <a:noAutofit/>
          </a:bodyPr>
          <a:lstStyle/>
          <a:p>
            <a:r>
              <a:rPr lang="en-IE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An </a:t>
            </a:r>
            <a:r>
              <a:rPr lang="en-IE" sz="13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Nollag</a:t>
            </a:r>
            <a:endParaRPr lang="en-IE" sz="13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E1823E-1C22-4339-AA4C-33D68CC3F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6" b="88228" l="3696" r="97283"/>
                    </a14:imgEffect>
                  </a14:imgLayer>
                </a14:imgProps>
              </a:ext>
            </a:extLst>
          </a:blip>
          <a:srcRect l="377" t="1846" r="-377" b="11521"/>
          <a:stretch/>
        </p:blipFill>
        <p:spPr>
          <a:xfrm>
            <a:off x="319311" y="188843"/>
            <a:ext cx="5087576" cy="64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3AAABE4-0D57-45E6-B608-5522F81AA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48" b="84245" l="36164" r="62372"/>
                    </a14:imgEffect>
                  </a14:imgLayer>
                </a14:imgProps>
              </a:ext>
            </a:extLst>
          </a:blip>
          <a:srcRect l="36196" t="28588" r="37718" b="20372"/>
          <a:stretch/>
        </p:blipFill>
        <p:spPr>
          <a:xfrm>
            <a:off x="2978727" y="0"/>
            <a:ext cx="6234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29" t="23175" r="32857" b="8571"/>
          <a:stretch/>
        </p:blipFill>
        <p:spPr>
          <a:xfrm>
            <a:off x="3831771" y="0"/>
            <a:ext cx="4784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0A3C6A-C005-4F2E-A338-8CCD65EA6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23175" r="37174" b="8579"/>
          <a:stretch/>
        </p:blipFill>
        <p:spPr>
          <a:xfrm>
            <a:off x="3419062" y="0"/>
            <a:ext cx="4798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53B5BC-1D3E-4614-95EA-4D0466A1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EC22B10-2A1B-4287-938A-8C6017874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59" t="13778" r="37329" b="17392"/>
          <a:stretch/>
        </p:blipFill>
        <p:spPr>
          <a:xfrm>
            <a:off x="3909392" y="4078"/>
            <a:ext cx="4731026" cy="68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67" t="20317" r="33095" b="10476"/>
          <a:stretch/>
        </p:blipFill>
        <p:spPr>
          <a:xfrm>
            <a:off x="3662333" y="0"/>
            <a:ext cx="4659085" cy="68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0A3C6A-C005-4F2E-A338-8CCD65EA6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23175" r="37174" b="8579"/>
          <a:stretch/>
        </p:blipFill>
        <p:spPr>
          <a:xfrm>
            <a:off x="3419062" y="0"/>
            <a:ext cx="4798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5A7BBD-0DDF-47CE-916B-521F52D9E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3702" r="37283" b="18052"/>
          <a:stretch/>
        </p:blipFill>
        <p:spPr>
          <a:xfrm>
            <a:off x="3498574" y="-1"/>
            <a:ext cx="4757530" cy="68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BA9B49-EBB1-4468-B78F-287357F0E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14088" r="37283" b="17085"/>
          <a:stretch/>
        </p:blipFill>
        <p:spPr>
          <a:xfrm>
            <a:off x="3644348" y="0"/>
            <a:ext cx="4744278" cy="68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A0B91A-4B78-4965-94F2-38C7CD02B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96" t="15248" r="37282" b="16312"/>
          <a:stretch/>
        </p:blipFill>
        <p:spPr>
          <a:xfrm>
            <a:off x="3379304" y="13361"/>
            <a:ext cx="4717773" cy="68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8FFCD53-7F37-41BD-8289-573DFE30F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16022" r="37283" b="15152"/>
          <a:stretch/>
        </p:blipFill>
        <p:spPr>
          <a:xfrm>
            <a:off x="3564835" y="-1"/>
            <a:ext cx="4744277" cy="686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DFE759-CC89-444A-9DF9-A9D380A4E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22015" r="37174" b="8965"/>
          <a:stretch/>
        </p:blipFill>
        <p:spPr>
          <a:xfrm>
            <a:off x="3710609" y="0"/>
            <a:ext cx="4731026" cy="68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9967D6D-0103-4687-9081-A3A7804C4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8148" r="37174" b="13412"/>
          <a:stretch/>
        </p:blipFill>
        <p:spPr>
          <a:xfrm>
            <a:off x="3511826" y="-1"/>
            <a:ext cx="4770783" cy="68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4A6DA9-A406-4B0A-94C8-F1A1C735B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8728" r="37175" b="12639"/>
          <a:stretch/>
        </p:blipFill>
        <p:spPr>
          <a:xfrm>
            <a:off x="3485320" y="0"/>
            <a:ext cx="4810541" cy="68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5A7BBD-0DDF-47CE-916B-521F52D9E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3702" r="37283" b="18052"/>
          <a:stretch/>
        </p:blipFill>
        <p:spPr>
          <a:xfrm>
            <a:off x="3498574" y="-1"/>
            <a:ext cx="4757530" cy="68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6661FD-76FE-4E2C-BACA-B6C47E50D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9695" r="37175" b="11672"/>
          <a:stretch/>
        </p:blipFill>
        <p:spPr>
          <a:xfrm>
            <a:off x="3578085" y="0"/>
            <a:ext cx="4797289" cy="68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C477EBF-EF5A-4412-B312-946BB5939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5442" r="37283" b="15925"/>
          <a:stretch/>
        </p:blipFill>
        <p:spPr>
          <a:xfrm>
            <a:off x="3458817" y="0"/>
            <a:ext cx="4731026" cy="685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BBFAF7-C78B-4856-AC39-7248C8A03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6408" r="37175" b="14766"/>
          <a:stretch/>
        </p:blipFill>
        <p:spPr>
          <a:xfrm>
            <a:off x="3591337" y="0"/>
            <a:ext cx="4777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62AC1C6-652B-4261-BF3B-EEF0F82FF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7182" r="37174" b="13992"/>
          <a:stretch/>
        </p:blipFill>
        <p:spPr>
          <a:xfrm>
            <a:off x="3737114" y="0"/>
            <a:ext cx="4757529" cy="68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3DB349F-5C93-48D5-A6E1-53B48E6BD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8149" r="37175" b="13025"/>
          <a:stretch/>
        </p:blipFill>
        <p:spPr>
          <a:xfrm>
            <a:off x="3498572" y="-1"/>
            <a:ext cx="4770785" cy="68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6E00D5-F6D8-4F44-91E7-F24320486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19116" r="37174" b="12059"/>
          <a:stretch/>
        </p:blipFill>
        <p:spPr>
          <a:xfrm>
            <a:off x="3670853" y="0"/>
            <a:ext cx="4757530" cy="68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43328C-A5B0-48FA-A770-4E819ED64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5635" r="37283" b="15539"/>
          <a:stretch/>
        </p:blipFill>
        <p:spPr>
          <a:xfrm>
            <a:off x="3776869" y="0"/>
            <a:ext cx="4717774" cy="68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CFE927-32B3-417F-A0CB-46047773C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9" t="16602" r="37392" b="14766"/>
          <a:stretch/>
        </p:blipFill>
        <p:spPr>
          <a:xfrm>
            <a:off x="3498574" y="0"/>
            <a:ext cx="4757530" cy="68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F28FE6D-1B74-4E6F-AB05-5DA57F7B3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29" t="23175" r="32857" b="8571"/>
          <a:stretch/>
        </p:blipFill>
        <p:spPr>
          <a:xfrm>
            <a:off x="382551" y="129976"/>
            <a:ext cx="1451575" cy="2080591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="" xmlns:a16="http://schemas.microsoft.com/office/drawing/2014/main" id="{DA0944C8-5E21-4597-986C-A6665E3F4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59" t="13778" r="37329" b="17392"/>
          <a:stretch/>
        </p:blipFill>
        <p:spPr>
          <a:xfrm>
            <a:off x="382551" y="2398641"/>
            <a:ext cx="1436160" cy="2080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4A0552-799E-4374-9E92-B38AD3D40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20317" r="33095" b="10476"/>
          <a:stretch/>
        </p:blipFill>
        <p:spPr>
          <a:xfrm>
            <a:off x="399895" y="4631635"/>
            <a:ext cx="1412511" cy="2080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1DC471-2700-41BF-93C1-F1C2621C35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78" t="23175" r="37174" b="8579"/>
          <a:stretch/>
        </p:blipFill>
        <p:spPr>
          <a:xfrm>
            <a:off x="4302350" y="129977"/>
            <a:ext cx="1455825" cy="2080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5C4D72-40CC-4F54-918A-BF92BBAFC1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87" t="13702" r="37283" b="18052"/>
          <a:stretch/>
        </p:blipFill>
        <p:spPr>
          <a:xfrm>
            <a:off x="6233771" y="129977"/>
            <a:ext cx="1444035" cy="2080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40C67B-1EF2-4643-803F-DE950DC348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978" t="14088" r="37283" b="17085"/>
          <a:stretch/>
        </p:blipFill>
        <p:spPr>
          <a:xfrm>
            <a:off x="6252272" y="2370381"/>
            <a:ext cx="1457239" cy="2108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494448-33F9-43AF-8604-10D918E3D6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196" t="15248" r="37282" b="16312"/>
          <a:stretch/>
        </p:blipFill>
        <p:spPr>
          <a:xfrm>
            <a:off x="2351198" y="129976"/>
            <a:ext cx="1434080" cy="2080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2336FAC-847C-453E-8CAB-D969D51515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978" t="16022" r="37283" b="15152"/>
          <a:stretch/>
        </p:blipFill>
        <p:spPr>
          <a:xfrm>
            <a:off x="2372086" y="2370381"/>
            <a:ext cx="1437710" cy="2080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210AED-1441-434B-94ED-22D99412128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978" t="22015" r="37174" b="8965"/>
          <a:stretch/>
        </p:blipFill>
        <p:spPr>
          <a:xfrm>
            <a:off x="2345766" y="4631635"/>
            <a:ext cx="1439512" cy="2080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650288-5D8B-4122-8729-99B234029DC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6087" t="18148" r="37174" b="13412"/>
          <a:stretch/>
        </p:blipFill>
        <p:spPr>
          <a:xfrm>
            <a:off x="4304235" y="2370381"/>
            <a:ext cx="1465473" cy="21088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64DBE70-7A5F-48E6-8E53-0221526684D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869" t="19695" r="37175" b="11672"/>
          <a:stretch/>
        </p:blipFill>
        <p:spPr>
          <a:xfrm>
            <a:off x="4316224" y="4623249"/>
            <a:ext cx="1453484" cy="2080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3C9D497-191D-47C0-958A-50CFB90C139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869" t="19695" r="37175" b="11672"/>
          <a:stretch/>
        </p:blipFill>
        <p:spPr>
          <a:xfrm>
            <a:off x="6286106" y="4639046"/>
            <a:ext cx="1453483" cy="20805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C2E7A9-DB95-4D91-B469-CB500AE10A0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6087" t="15442" r="37283" b="15925"/>
          <a:stretch/>
        </p:blipFill>
        <p:spPr>
          <a:xfrm>
            <a:off x="8218780" y="129977"/>
            <a:ext cx="1435899" cy="20805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6DF9D0E-C344-4288-AC5B-CC743FAAA65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5869" t="16408" r="37175" b="14766"/>
          <a:stretch/>
        </p:blipFill>
        <p:spPr>
          <a:xfrm>
            <a:off x="8204523" y="2398011"/>
            <a:ext cx="1450156" cy="1961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82DA6F9-99CE-4EF6-A715-AFF7E2720E8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6087" t="17182" r="37174" b="13992"/>
          <a:stretch/>
        </p:blipFill>
        <p:spPr>
          <a:xfrm>
            <a:off x="8204522" y="4623249"/>
            <a:ext cx="1437710" cy="20805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1A81D21-EB73-4C84-973E-A7DCFF40C01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5978" t="19116" r="37174" b="12059"/>
          <a:stretch/>
        </p:blipFill>
        <p:spPr>
          <a:xfrm>
            <a:off x="10107165" y="129977"/>
            <a:ext cx="1465473" cy="21121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5683C34-2DF5-4604-9E48-0FDA2B45764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6087" t="15635" r="37283" b="15539"/>
          <a:stretch/>
        </p:blipFill>
        <p:spPr>
          <a:xfrm>
            <a:off x="10114243" y="2398011"/>
            <a:ext cx="1451316" cy="2108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CF39216-2E20-4D07-8F70-89F4B555613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869" t="18149" r="37175" b="13025"/>
          <a:stretch/>
        </p:blipFill>
        <p:spPr>
          <a:xfrm>
            <a:off x="10107165" y="4640021"/>
            <a:ext cx="1443559" cy="20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3" y="1545771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61660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Ó</a:t>
            </a:r>
            <a:endParaRPr lang="en-IE" sz="23900" dirty="0"/>
          </a:p>
        </p:txBody>
      </p:sp>
      <p:pic>
        <p:nvPicPr>
          <p:cNvPr id="1026" name="Picture 2" descr="Image result for ok symbo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backgroundMark x1="43636" y1="59569" x2="43636" y2="59569"/>
                        <a14:backgroundMark x1="51970" y1="35580" x2="51970" y2="35580"/>
                        <a14:backgroundMark x1="46364" y1="33154" x2="46364" y2="33154"/>
                        <a14:backgroundMark x1="56364" y1="97844" x2="56364" y2="97844"/>
                        <a14:backgroundMark x1="67879" y1="45283" x2="67879" y2="45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588889"/>
            <a:ext cx="4528457" cy="25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BA9B49-EBB1-4468-B78F-287357F0E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14088" r="37283" b="17085"/>
          <a:stretch/>
        </p:blipFill>
        <p:spPr>
          <a:xfrm>
            <a:off x="3644348" y="0"/>
            <a:ext cx="4744278" cy="68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3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í</a:t>
            </a:r>
            <a:endParaRPr lang="en-IE" sz="23900" dirty="0"/>
          </a:p>
        </p:txBody>
      </p:sp>
      <p:pic>
        <p:nvPicPr>
          <p:cNvPr id="2050" name="Picture 2" descr="Image result for emoji ha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69" y1="27344" x2="8125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14" y="267838"/>
            <a:ext cx="3118129" cy="3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á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743" y="104785"/>
            <a:ext cx="2974550" cy="34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é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20482" name="Picture 2" descr="Image result for shouting emoj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22" y="142830"/>
            <a:ext cx="3718978" cy="37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593" y="95250"/>
            <a:ext cx="3300861" cy="2782518"/>
          </a:xfrm>
          <a:prstGeom prst="wedgeEllipseCallout">
            <a:avLst>
              <a:gd name="adj1" fmla="val 21506"/>
              <a:gd name="adj2" fmla="val 5532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399" y="886344"/>
            <a:ext cx="3389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Cad</a:t>
            </a:r>
            <a:r>
              <a:rPr kumimoji="0" lang="en-IE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IE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atá</a:t>
            </a:r>
            <a:r>
              <a:rPr kumimoji="0" lang="en-IE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IE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sa</a:t>
            </a:r>
            <a:r>
              <a:rPr kumimoji="0" lang="en-IE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  <a:r>
              <a:rPr kumimoji="0" lang="en-IE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phictiúr</a:t>
            </a:r>
            <a:r>
              <a:rPr kumimoji="0" lang="en-I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?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09283" y="3552372"/>
            <a:ext cx="3389853" cy="2744173"/>
          </a:xfrm>
          <a:prstGeom prst="wedgeEllipseCallout">
            <a:avLst>
              <a:gd name="adj1" fmla="val 21506"/>
              <a:gd name="adj2" fmla="val 55323"/>
            </a:avLst>
          </a:prstGeom>
          <a:solidFill>
            <a:srgbClr val="08F80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65" y="4262738"/>
            <a:ext cx="3056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</a:rPr>
              <a:t>Tá</a:t>
            </a:r>
            <a:r>
              <a:rPr kumimoji="0" lang="en-I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</a:rPr>
              <a:t>             </a:t>
            </a:r>
            <a:endParaRPr lang="en-IE" sz="4000" dirty="0">
              <a:solidFill>
                <a:prstClr val="black"/>
              </a:solidFill>
              <a:latin typeface="Twinkl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000" dirty="0">
                <a:solidFill>
                  <a:prstClr val="black"/>
                </a:solidFill>
                <a:latin typeface="Twinkl" pitchFamily="2" charset="0"/>
              </a:rPr>
              <a:t>s</a:t>
            </a:r>
            <a:r>
              <a:rPr kumimoji="0" lang="en-I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</a:rPr>
              <a:t>a</a:t>
            </a:r>
            <a:r>
              <a:rPr kumimoji="0" lang="en-I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</a:rPr>
              <a:t> </a:t>
            </a:r>
            <a:r>
              <a:rPr kumimoji="0" lang="en-IE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</a:rPr>
              <a:t>phicti</a:t>
            </a:r>
            <a:r>
              <a:rPr lang="en-IE" sz="4000" dirty="0" err="1" smtClean="0">
                <a:solidFill>
                  <a:prstClr val="black"/>
                </a:solidFill>
                <a:latin typeface="Twinkl" pitchFamily="2" charset="0"/>
              </a:rPr>
              <a:t>úr</a:t>
            </a:r>
            <a:r>
              <a:rPr lang="en-IE" sz="4000" dirty="0" smtClean="0">
                <a:solidFill>
                  <a:prstClr val="black"/>
                </a:solidFill>
                <a:latin typeface="Twinkl" pitchFamily="2" charset="0"/>
              </a:rPr>
              <a:t>.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440369" y="4762500"/>
            <a:ext cx="1774018" cy="955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46" t="9565" r="19275" b="27536"/>
          <a:stretch/>
        </p:blipFill>
        <p:spPr>
          <a:xfrm>
            <a:off x="3856382" y="457199"/>
            <a:ext cx="7857553" cy="58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33F436-1398-43B4-B985-FC2E119EE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16989" r="37283" b="14379"/>
          <a:stretch/>
        </p:blipFill>
        <p:spPr>
          <a:xfrm>
            <a:off x="3750365" y="0"/>
            <a:ext cx="4744277" cy="684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6224" y="340962"/>
            <a:ext cx="6292312" cy="5982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8F80E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173" y="1813301"/>
            <a:ext cx="536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Gaelgeoir</a:t>
            </a:r>
            <a:r>
              <a:rPr lang="en-IE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 an </a:t>
            </a:r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Lae</a:t>
            </a:r>
            <a:endParaRPr lang="en-IE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0" b="93214" l="0" r="100000">
                        <a14:foregroundMark x1="8718" y1="66786" x2="8718" y2="66786"/>
                        <a14:foregroundMark x1="8462" y1="71071" x2="8462" y2="71071"/>
                        <a14:foregroundMark x1="13846" y1="68929" x2="13846" y2="68929"/>
                        <a14:foregroundMark x1="16154" y1="84643" x2="16154" y2="84643"/>
                        <a14:foregroundMark x1="18205" y1="82500" x2="18205" y2="82500"/>
                        <a14:foregroundMark x1="18718" y1="86429" x2="18718" y2="86429"/>
                        <a14:foregroundMark x1="16923" y1="86071" x2="16923" y2="86071"/>
                        <a14:foregroundMark x1="17436" y1="85714" x2="17436" y2="85714"/>
                        <a14:foregroundMark x1="18205" y1="91071" x2="18205" y2="91071"/>
                        <a14:foregroundMark x1="16154" y1="91786" x2="16154" y2="91786"/>
                        <a14:foregroundMark x1="12051" y1="88571" x2="12051" y2="88571"/>
                        <a14:foregroundMark x1="11026" y1="91786" x2="11026" y2="91786"/>
                        <a14:foregroundMark x1="10000" y1="81429" x2="10000" y2="81429"/>
                        <a14:foregroundMark x1="11026" y1="81071" x2="11026" y2="81071"/>
                        <a14:foregroundMark x1="11026" y1="82500" x2="11026" y2="82500"/>
                        <a14:foregroundMark x1="23077" y1="86429" x2="24872" y2="87857"/>
                        <a14:foregroundMark x1="27179" y1="85714" x2="27179" y2="85714"/>
                        <a14:foregroundMark x1="24359" y1="80000" x2="24359" y2="80000"/>
                        <a14:foregroundMark x1="23846" y1="82500" x2="23846" y2="82500"/>
                        <a14:foregroundMark x1="22821" y1="80000" x2="22821" y2="80000"/>
                        <a14:foregroundMark x1="21026" y1="73929" x2="21026" y2="73929"/>
                        <a14:foregroundMark x1="18205" y1="72143" x2="18205" y2="72143"/>
                        <a14:foregroundMark x1="17949" y1="74286" x2="17949" y2="74286"/>
                        <a14:foregroundMark x1="4359" y1="76429" x2="4359" y2="76429"/>
                        <a14:foregroundMark x1="3333" y1="75714" x2="3333" y2="75714"/>
                        <a14:foregroundMark x1="4103" y1="83571" x2="4103" y2="83571"/>
                        <a14:foregroundMark x1="34615" y1="76429" x2="34615" y2="76429"/>
                        <a14:foregroundMark x1="32564" y1="78929" x2="32564" y2="78929"/>
                        <a14:foregroundMark x1="27949" y1="72857" x2="27949" y2="72857"/>
                        <a14:foregroundMark x1="28974" y1="74643" x2="28974" y2="74643"/>
                        <a14:foregroundMark x1="37179" y1="82143" x2="37179" y2="82143"/>
                        <a14:foregroundMark x1="35641" y1="89643" x2="35641" y2="89643"/>
                        <a14:foregroundMark x1="32564" y1="90357" x2="32564" y2="90357"/>
                        <a14:foregroundMark x1="22564" y1="91429" x2="22564" y2="91429"/>
                        <a14:foregroundMark x1="41795" y1="91429" x2="41795" y2="91429"/>
                        <a14:foregroundMark x1="38974" y1="91429" x2="38974" y2="91429"/>
                        <a14:foregroundMark x1="41795" y1="85000" x2="41795" y2="85000"/>
                        <a14:foregroundMark x1="45897" y1="69643" x2="45897" y2="69643"/>
                        <a14:foregroundMark x1="52051" y1="75714" x2="52051" y2="75714"/>
                        <a14:foregroundMark x1="50256" y1="77857" x2="50256" y2="77857"/>
                        <a14:foregroundMark x1="53590" y1="80714" x2="53590" y2="80714"/>
                        <a14:foregroundMark x1="55128" y1="89643" x2="55128" y2="89643"/>
                        <a14:foregroundMark x1="47949" y1="86786" x2="47949" y2="86786"/>
                        <a14:foregroundMark x1="47692" y1="91786" x2="47692" y2="91786"/>
                        <a14:foregroundMark x1="44615" y1="90357" x2="44615" y2="90357"/>
                        <a14:foregroundMark x1="65897" y1="90357" x2="65897" y2="90357"/>
                        <a14:foregroundMark x1="60256" y1="89643" x2="60256" y2="89643"/>
                        <a14:foregroundMark x1="63077" y1="83571" x2="63077" y2="83571"/>
                        <a14:foregroundMark x1="64872" y1="71786" x2="64872" y2="71786"/>
                        <a14:foregroundMark x1="64103" y1="73571" x2="64103" y2="73571"/>
                        <a14:foregroundMark x1="72308" y1="73214" x2="72308" y2="73214"/>
                        <a14:foregroundMark x1="78462" y1="83571" x2="78462" y2="83571"/>
                        <a14:foregroundMark x1="78462" y1="80714" x2="78462" y2="80714"/>
                        <a14:foregroundMark x1="75128" y1="87857" x2="75128" y2="87857"/>
                        <a14:foregroundMark x1="76667" y1="91071" x2="76667" y2="91071"/>
                        <a14:foregroundMark x1="71538" y1="87500" x2="71538" y2="87500"/>
                        <a14:foregroundMark x1="70256" y1="90000" x2="70256" y2="90000"/>
                        <a14:foregroundMark x1="85128" y1="75000" x2="85128" y2="75000"/>
                        <a14:foregroundMark x1="87692" y1="72143" x2="87692" y2="72143"/>
                        <a14:foregroundMark x1="96154" y1="72857" x2="96154" y2="72857"/>
                        <a14:foregroundMark x1="94359" y1="74286" x2="94359" y2="74286"/>
                        <a14:foregroundMark x1="96154" y1="75357" x2="96154" y2="75357"/>
                        <a14:foregroundMark x1="91026" y1="82500" x2="91026" y2="82500"/>
                        <a14:foregroundMark x1="91026" y1="86071" x2="91026" y2="86071"/>
                        <a14:foregroundMark x1="97692" y1="86071" x2="97692" y2="86071"/>
                        <a14:foregroundMark x1="95897" y1="85714" x2="95897" y2="85714"/>
                        <a14:foregroundMark x1="88974" y1="91071" x2="88974" y2="91071"/>
                        <a14:foregroundMark x1="84615" y1="85000" x2="84615" y2="84643"/>
                        <a14:foregroundMark x1="78718" y1="91786" x2="78718" y2="91786"/>
                        <a14:backgroundMark x1="95897" y1="88571" x2="95897" y2="88571"/>
                        <a14:backgroundMark x1="75641" y1="91786" x2="75641" y2="91786"/>
                        <a14:backgroundMark x1="68974" y1="46786" x2="68974" y2="46786"/>
                      </a14:backgroundRemoval>
                    </a14:imgEffect>
                  </a14:imgLayer>
                </a14:imgProps>
              </a:ext>
            </a:extLst>
          </a:blip>
          <a:srcRect t="62003" b="6874"/>
          <a:stretch/>
        </p:blipFill>
        <p:spPr>
          <a:xfrm>
            <a:off x="0" y="4116637"/>
            <a:ext cx="12192000" cy="2741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01138" y="4110724"/>
            <a:ext cx="474248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A0B91A-4B78-4965-94F2-38C7CD02B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96" t="15248" r="37282" b="16312"/>
          <a:stretch/>
        </p:blipFill>
        <p:spPr>
          <a:xfrm>
            <a:off x="3379304" y="13361"/>
            <a:ext cx="4717773" cy="68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36</Words>
  <Application>Microsoft Office PowerPoint</Application>
  <PresentationFormat>Custom</PresentationFormat>
  <Paragraphs>21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An Nollag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Nollag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Nollag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Nollag</dc:title>
  <dc:creator>J5</dc:creator>
  <cp:lastModifiedBy>Cliodhna</cp:lastModifiedBy>
  <cp:revision>11</cp:revision>
  <dcterms:created xsi:type="dcterms:W3CDTF">2019-12-02T16:57:40Z</dcterms:created>
  <dcterms:modified xsi:type="dcterms:W3CDTF">2020-03-18T15:45:50Z</dcterms:modified>
</cp:coreProperties>
</file>