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4"/>
  </p:notesMasterIdLst>
  <p:sldIdLst>
    <p:sldId id="309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305" r:id="rId10"/>
    <p:sldId id="308" r:id="rId11"/>
    <p:sldId id="291" r:id="rId12"/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464" r:id="rId24"/>
    <p:sldId id="306" r:id="rId25"/>
    <p:sldId id="430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465" r:id="rId48"/>
    <p:sldId id="466" r:id="rId49"/>
    <p:sldId id="400" r:id="rId50"/>
    <p:sldId id="404" r:id="rId51"/>
    <p:sldId id="405" r:id="rId52"/>
    <p:sldId id="401" r:id="rId53"/>
    <p:sldId id="406" r:id="rId54"/>
    <p:sldId id="407" r:id="rId55"/>
    <p:sldId id="402" r:id="rId56"/>
    <p:sldId id="408" r:id="rId57"/>
    <p:sldId id="409" r:id="rId58"/>
    <p:sldId id="403" r:id="rId59"/>
    <p:sldId id="413" r:id="rId60"/>
    <p:sldId id="414" r:id="rId61"/>
    <p:sldId id="410" r:id="rId62"/>
    <p:sldId id="415" r:id="rId63"/>
    <p:sldId id="416" r:id="rId64"/>
    <p:sldId id="411" r:id="rId65"/>
    <p:sldId id="419" r:id="rId66"/>
    <p:sldId id="420" r:id="rId67"/>
    <p:sldId id="412" r:id="rId68"/>
    <p:sldId id="421" r:id="rId69"/>
    <p:sldId id="422" r:id="rId70"/>
    <p:sldId id="417" r:id="rId71"/>
    <p:sldId id="423" r:id="rId72"/>
    <p:sldId id="424" r:id="rId73"/>
    <p:sldId id="418" r:id="rId74"/>
    <p:sldId id="425" r:id="rId75"/>
    <p:sldId id="426" r:id="rId76"/>
    <p:sldId id="427" r:id="rId77"/>
    <p:sldId id="354" r:id="rId78"/>
    <p:sldId id="355" r:id="rId79"/>
    <p:sldId id="356" r:id="rId80"/>
    <p:sldId id="357" r:id="rId81"/>
    <p:sldId id="358" r:id="rId82"/>
    <p:sldId id="359" r:id="rId83"/>
    <p:sldId id="360" r:id="rId84"/>
    <p:sldId id="361" r:id="rId85"/>
    <p:sldId id="362" r:id="rId86"/>
    <p:sldId id="363" r:id="rId87"/>
    <p:sldId id="364" r:id="rId88"/>
    <p:sldId id="365" r:id="rId89"/>
    <p:sldId id="366" r:id="rId90"/>
    <p:sldId id="367" r:id="rId91"/>
    <p:sldId id="368" r:id="rId92"/>
    <p:sldId id="369" r:id="rId93"/>
    <p:sldId id="370" r:id="rId94"/>
    <p:sldId id="371" r:id="rId95"/>
    <p:sldId id="372" r:id="rId96"/>
    <p:sldId id="373" r:id="rId97"/>
    <p:sldId id="374" r:id="rId98"/>
    <p:sldId id="467" r:id="rId99"/>
    <p:sldId id="468" r:id="rId100"/>
    <p:sldId id="300" r:id="rId101"/>
    <p:sldId id="462" r:id="rId102"/>
    <p:sldId id="332" r:id="rId103"/>
    <p:sldId id="333" r:id="rId104"/>
    <p:sldId id="334" r:id="rId105"/>
    <p:sldId id="335" r:id="rId106"/>
    <p:sldId id="336" r:id="rId107"/>
    <p:sldId id="337" r:id="rId108"/>
    <p:sldId id="338" r:id="rId109"/>
    <p:sldId id="339" r:id="rId110"/>
    <p:sldId id="340" r:id="rId111"/>
    <p:sldId id="341" r:id="rId112"/>
    <p:sldId id="342" r:id="rId113"/>
    <p:sldId id="343" r:id="rId114"/>
    <p:sldId id="344" r:id="rId115"/>
    <p:sldId id="345" r:id="rId116"/>
    <p:sldId id="346" r:id="rId117"/>
    <p:sldId id="347" r:id="rId118"/>
    <p:sldId id="348" r:id="rId119"/>
    <p:sldId id="349" r:id="rId120"/>
    <p:sldId id="350" r:id="rId121"/>
    <p:sldId id="351" r:id="rId122"/>
    <p:sldId id="352" r:id="rId123"/>
    <p:sldId id="469" r:id="rId124"/>
    <p:sldId id="470" r:id="rId125"/>
    <p:sldId id="433" r:id="rId126"/>
    <p:sldId id="398" r:id="rId127"/>
    <p:sldId id="431" r:id="rId128"/>
    <p:sldId id="432" r:id="rId129"/>
    <p:sldId id="434" r:id="rId130"/>
    <p:sldId id="435" r:id="rId131"/>
    <p:sldId id="436" r:id="rId132"/>
    <p:sldId id="437" r:id="rId133"/>
    <p:sldId id="438" r:id="rId134"/>
    <p:sldId id="439" r:id="rId135"/>
    <p:sldId id="440" r:id="rId136"/>
    <p:sldId id="441" r:id="rId137"/>
    <p:sldId id="442" r:id="rId138"/>
    <p:sldId id="443" r:id="rId139"/>
    <p:sldId id="444" r:id="rId140"/>
    <p:sldId id="445" r:id="rId141"/>
    <p:sldId id="446" r:id="rId142"/>
    <p:sldId id="447" r:id="rId143"/>
    <p:sldId id="448" r:id="rId144"/>
    <p:sldId id="449" r:id="rId145"/>
    <p:sldId id="450" r:id="rId146"/>
    <p:sldId id="451" r:id="rId147"/>
    <p:sldId id="452" r:id="rId148"/>
    <p:sldId id="453" r:id="rId149"/>
    <p:sldId id="454" r:id="rId150"/>
    <p:sldId id="455" r:id="rId151"/>
    <p:sldId id="456" r:id="rId152"/>
    <p:sldId id="457" r:id="rId153"/>
    <p:sldId id="458" r:id="rId154"/>
    <p:sldId id="459" r:id="rId155"/>
    <p:sldId id="460" r:id="rId156"/>
    <p:sldId id="461" r:id="rId157"/>
    <p:sldId id="376" r:id="rId158"/>
    <p:sldId id="377" r:id="rId159"/>
    <p:sldId id="378" r:id="rId160"/>
    <p:sldId id="379" r:id="rId161"/>
    <p:sldId id="380" r:id="rId162"/>
    <p:sldId id="381" r:id="rId163"/>
    <p:sldId id="382" r:id="rId164"/>
    <p:sldId id="383" r:id="rId165"/>
    <p:sldId id="384" r:id="rId166"/>
    <p:sldId id="385" r:id="rId167"/>
    <p:sldId id="463" r:id="rId168"/>
    <p:sldId id="386" r:id="rId169"/>
    <p:sldId id="387" r:id="rId170"/>
    <p:sldId id="388" r:id="rId171"/>
    <p:sldId id="389" r:id="rId172"/>
    <p:sldId id="390" r:id="rId173"/>
    <p:sldId id="391" r:id="rId174"/>
    <p:sldId id="392" r:id="rId175"/>
    <p:sldId id="393" r:id="rId176"/>
    <p:sldId id="394" r:id="rId177"/>
    <p:sldId id="395" r:id="rId178"/>
    <p:sldId id="396" r:id="rId179"/>
    <p:sldId id="471" r:id="rId180"/>
    <p:sldId id="472" r:id="rId181"/>
    <p:sldId id="267" r:id="rId182"/>
    <p:sldId id="473" r:id="rId1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99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15" autoAdjust="0"/>
    <p:restoredTop sz="80110" autoAdjust="0"/>
  </p:normalViewPr>
  <p:slideViewPr>
    <p:cSldViewPr snapToGrid="0">
      <p:cViewPr varScale="1">
        <p:scale>
          <a:sx n="58" d="100"/>
          <a:sy n="58" d="100"/>
        </p:scale>
        <p:origin x="2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190AD-89BA-4346-9F24-C610488A8164}" type="datetimeFigureOut">
              <a:rPr lang="en-GB" smtClean="0"/>
              <a:t>28/03/2020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375E2-CB04-4C9D-862A-23DC40468C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457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Click on the lesson and it will bring you to the slides for that lesson. When you get to the ‘an </a:t>
            </a:r>
            <a:r>
              <a:rPr lang="en-IE" dirty="0" err="1"/>
              <a:t>Chríoch</a:t>
            </a:r>
            <a:r>
              <a:rPr lang="en-IE" dirty="0"/>
              <a:t>/That’s all folks’ slide that is the end of that lesson. If you click on the picture it will bring you back to this page.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943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Game: Click on the sound and listen. Click the correct picture.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155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This is a new sound we are learning. The children have no heard this sound yet. This does not make the same sound as it does in English. The ‘t’ is silent.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731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Practice the following words with your child every day. It is important that the see the letters ‘</a:t>
            </a:r>
            <a:r>
              <a:rPr lang="en-IE" dirty="0" err="1"/>
              <a:t>th</a:t>
            </a:r>
            <a:r>
              <a:rPr lang="en-IE" dirty="0"/>
              <a:t>’ as one sound and not 2 separate sounds.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851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This game is called  </a:t>
            </a:r>
            <a:r>
              <a:rPr lang="en-IE" dirty="0" err="1"/>
              <a:t>cluiche</a:t>
            </a:r>
            <a:r>
              <a:rPr lang="en-IE" dirty="0"/>
              <a:t> </a:t>
            </a:r>
            <a:r>
              <a:rPr lang="en-IE" dirty="0" err="1"/>
              <a:t>kim</a:t>
            </a:r>
            <a:r>
              <a:rPr lang="en-IE" dirty="0"/>
              <a:t>. You can take turns with your child. Start by saying ‘Dún do </a:t>
            </a:r>
            <a:r>
              <a:rPr lang="en-IE" dirty="0" err="1"/>
              <a:t>shúile</a:t>
            </a:r>
            <a:r>
              <a:rPr lang="en-IE" dirty="0"/>
              <a:t>’ (Close your eyes). Then choose a picture and it will disappear. Then say ‘</a:t>
            </a:r>
            <a:r>
              <a:rPr lang="en-IE" dirty="0" err="1"/>
              <a:t>Oscail</a:t>
            </a:r>
            <a:r>
              <a:rPr lang="en-IE" dirty="0"/>
              <a:t> do </a:t>
            </a:r>
            <a:r>
              <a:rPr lang="en-IE" dirty="0" err="1"/>
              <a:t>shúile</a:t>
            </a:r>
            <a:r>
              <a:rPr lang="en-IE" dirty="0"/>
              <a:t>’ (Open your eyes) and ask ‘Cas </a:t>
            </a:r>
            <a:r>
              <a:rPr lang="en-IE" dirty="0" err="1"/>
              <a:t>atá</a:t>
            </a:r>
            <a:r>
              <a:rPr lang="en-IE" dirty="0"/>
              <a:t> </a:t>
            </a:r>
            <a:r>
              <a:rPr lang="en-IE" dirty="0" err="1"/>
              <a:t>imithe</a:t>
            </a:r>
            <a:r>
              <a:rPr lang="en-IE" dirty="0"/>
              <a:t>?’ (what is gone?). We play this game every day as it’s a fun way for the children to learn the words. After a couple of times playing this during the week the children should know all the words.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98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187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This game is called  </a:t>
            </a:r>
            <a:r>
              <a:rPr lang="en-IE" dirty="0" err="1"/>
              <a:t>cluiche</a:t>
            </a:r>
            <a:r>
              <a:rPr lang="en-IE" dirty="0"/>
              <a:t> </a:t>
            </a:r>
            <a:r>
              <a:rPr lang="en-IE" dirty="0" err="1"/>
              <a:t>kim</a:t>
            </a:r>
            <a:r>
              <a:rPr lang="en-IE" dirty="0"/>
              <a:t>. You can take turns with your child. Start by saying ‘Dún do </a:t>
            </a:r>
            <a:r>
              <a:rPr lang="en-IE" dirty="0" err="1"/>
              <a:t>shúile</a:t>
            </a:r>
            <a:r>
              <a:rPr lang="en-IE" dirty="0"/>
              <a:t>’ (Close your eyes). Then choose a picture and it will disappear. Then say ‘</a:t>
            </a:r>
            <a:r>
              <a:rPr lang="en-IE" dirty="0" err="1"/>
              <a:t>Oscail</a:t>
            </a:r>
            <a:r>
              <a:rPr lang="en-IE" dirty="0"/>
              <a:t> do </a:t>
            </a:r>
            <a:r>
              <a:rPr lang="en-IE" dirty="0" err="1"/>
              <a:t>shúile</a:t>
            </a:r>
            <a:r>
              <a:rPr lang="en-IE" dirty="0"/>
              <a:t>’ (Open your eyes) and ask ‘Cas </a:t>
            </a:r>
            <a:r>
              <a:rPr lang="en-IE" dirty="0" err="1"/>
              <a:t>atá</a:t>
            </a:r>
            <a:r>
              <a:rPr lang="en-IE" dirty="0"/>
              <a:t> </a:t>
            </a:r>
            <a:r>
              <a:rPr lang="en-IE" dirty="0" err="1"/>
              <a:t>imithe</a:t>
            </a:r>
            <a:r>
              <a:rPr lang="en-IE" dirty="0"/>
              <a:t>?’ (what is gone?). We play this game every day as it’s a fun way for the children to learn the words. After a couple of times playing this during the week the children should know all the words.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195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Ask ‘An </a:t>
            </a:r>
            <a:r>
              <a:rPr lang="en-IE" dirty="0" err="1"/>
              <a:t>bfuil</a:t>
            </a:r>
            <a:r>
              <a:rPr lang="en-IE" dirty="0"/>
              <a:t>  _____ </a:t>
            </a:r>
            <a:r>
              <a:rPr lang="en-IE" dirty="0" err="1"/>
              <a:t>sa</a:t>
            </a:r>
            <a:r>
              <a:rPr lang="en-IE" dirty="0"/>
              <a:t> </a:t>
            </a:r>
            <a:r>
              <a:rPr lang="en-IE" dirty="0" err="1"/>
              <a:t>phictiúr</a:t>
            </a:r>
            <a:r>
              <a:rPr lang="en-IE" dirty="0"/>
              <a:t>?’. Use a mixture of things that are in the picture and things that aren’t (e.g. clog, </a:t>
            </a:r>
            <a:r>
              <a:rPr lang="en-IE" dirty="0" err="1"/>
              <a:t>mála</a:t>
            </a:r>
            <a:r>
              <a:rPr lang="en-IE" dirty="0"/>
              <a:t> </a:t>
            </a:r>
            <a:r>
              <a:rPr lang="en-IE" dirty="0" err="1"/>
              <a:t>scoile</a:t>
            </a:r>
            <a:r>
              <a:rPr lang="en-IE" dirty="0"/>
              <a:t>, </a:t>
            </a:r>
            <a:r>
              <a:rPr lang="en-IE" dirty="0" err="1"/>
              <a:t>cathaoir</a:t>
            </a:r>
            <a:r>
              <a:rPr lang="en-IE" dirty="0"/>
              <a:t>, </a:t>
            </a:r>
            <a:r>
              <a:rPr lang="en-IE" dirty="0" err="1"/>
              <a:t>teilifíseán</a:t>
            </a:r>
            <a:r>
              <a:rPr lang="en-IE" dirty="0"/>
              <a:t>)</a:t>
            </a:r>
          </a:p>
          <a:p>
            <a:r>
              <a:rPr lang="en-IE" dirty="0" err="1"/>
              <a:t>Anwers</a:t>
            </a:r>
            <a:r>
              <a:rPr lang="en-IE" dirty="0"/>
              <a:t>: </a:t>
            </a:r>
          </a:p>
          <a:p>
            <a:r>
              <a:rPr lang="en-IE" dirty="0" err="1"/>
              <a:t>Tá</a:t>
            </a:r>
            <a:r>
              <a:rPr lang="en-IE" dirty="0"/>
              <a:t> _____ </a:t>
            </a:r>
            <a:r>
              <a:rPr lang="en-IE" dirty="0" err="1"/>
              <a:t>sa</a:t>
            </a:r>
            <a:r>
              <a:rPr lang="en-IE" dirty="0"/>
              <a:t> </a:t>
            </a:r>
            <a:r>
              <a:rPr lang="en-IE" dirty="0" err="1"/>
              <a:t>phictiúr</a:t>
            </a:r>
            <a:r>
              <a:rPr lang="en-IE" dirty="0"/>
              <a:t>’ = There is ________ in the picture.</a:t>
            </a:r>
          </a:p>
          <a:p>
            <a:r>
              <a:rPr lang="en-IE" dirty="0" err="1"/>
              <a:t>Níl</a:t>
            </a:r>
            <a:r>
              <a:rPr lang="en-IE" dirty="0"/>
              <a:t> ______ </a:t>
            </a:r>
            <a:r>
              <a:rPr lang="en-IE" dirty="0" err="1"/>
              <a:t>sa</a:t>
            </a:r>
            <a:r>
              <a:rPr lang="en-IE" dirty="0"/>
              <a:t> </a:t>
            </a:r>
            <a:r>
              <a:rPr lang="en-IE" dirty="0" err="1"/>
              <a:t>phictiúr</a:t>
            </a:r>
            <a:r>
              <a:rPr lang="en-IE" dirty="0"/>
              <a:t>. = There isn’t _________ in the picture. </a:t>
            </a:r>
          </a:p>
          <a:p>
            <a:r>
              <a:rPr lang="en-IE" dirty="0"/>
              <a:t>The children can write down 5 sentences on their own when they are finished. Using the phrases in the green and red speech bubbles.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100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380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This is a new sound we are learning. The children have no heard this sound yet. This does not make the same sound as it does in English. The ‘t’ is silent.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110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652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Practice the following words with your child every day. It is important that the see the letters ‘</a:t>
            </a:r>
            <a:r>
              <a:rPr lang="en-IE" dirty="0" err="1"/>
              <a:t>th</a:t>
            </a:r>
            <a:r>
              <a:rPr lang="en-IE" dirty="0"/>
              <a:t>’ as one sound and not 2 separate sounds.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111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544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This game is called  </a:t>
            </a:r>
            <a:r>
              <a:rPr lang="en-IE" dirty="0" err="1"/>
              <a:t>cluiche</a:t>
            </a:r>
            <a:r>
              <a:rPr lang="en-IE" dirty="0"/>
              <a:t> </a:t>
            </a:r>
            <a:r>
              <a:rPr lang="en-IE" dirty="0" err="1"/>
              <a:t>kim</a:t>
            </a:r>
            <a:r>
              <a:rPr lang="en-IE" dirty="0"/>
              <a:t>. You can take turns with your child. Start by saying ‘Dún do </a:t>
            </a:r>
            <a:r>
              <a:rPr lang="en-IE" dirty="0" err="1"/>
              <a:t>shúile</a:t>
            </a:r>
            <a:r>
              <a:rPr lang="en-IE" dirty="0"/>
              <a:t>’ (Close your eyes). Then choose a picture and it will disappear. Then say ‘</a:t>
            </a:r>
            <a:r>
              <a:rPr lang="en-IE" dirty="0" err="1"/>
              <a:t>Oscail</a:t>
            </a:r>
            <a:r>
              <a:rPr lang="en-IE" dirty="0"/>
              <a:t> do </a:t>
            </a:r>
            <a:r>
              <a:rPr lang="en-IE" dirty="0" err="1"/>
              <a:t>shúile</a:t>
            </a:r>
            <a:r>
              <a:rPr lang="en-IE" dirty="0"/>
              <a:t>’ (Open your eyes) and ask ‘Cas </a:t>
            </a:r>
            <a:r>
              <a:rPr lang="en-IE" dirty="0" err="1"/>
              <a:t>atá</a:t>
            </a:r>
            <a:r>
              <a:rPr lang="en-IE" dirty="0"/>
              <a:t> </a:t>
            </a:r>
            <a:r>
              <a:rPr lang="en-IE" dirty="0" err="1"/>
              <a:t>imithe</a:t>
            </a:r>
            <a:r>
              <a:rPr lang="en-IE" dirty="0"/>
              <a:t>?’ (what is gone?). We play this game every day as it’s a fun way for the children to learn the words. After a couple of times playing this during the week the children should know all the words.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123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627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This game is called  </a:t>
            </a:r>
            <a:r>
              <a:rPr lang="en-IE" dirty="0" err="1"/>
              <a:t>cluiche</a:t>
            </a:r>
            <a:r>
              <a:rPr lang="en-IE" dirty="0"/>
              <a:t> </a:t>
            </a:r>
            <a:r>
              <a:rPr lang="en-IE" dirty="0" err="1"/>
              <a:t>kim</a:t>
            </a:r>
            <a:r>
              <a:rPr lang="en-IE" dirty="0"/>
              <a:t>. You can take turns with your child. Start by saying ‘Dún do </a:t>
            </a:r>
            <a:r>
              <a:rPr lang="en-IE" dirty="0" err="1"/>
              <a:t>shúile</a:t>
            </a:r>
            <a:r>
              <a:rPr lang="en-IE" dirty="0"/>
              <a:t>’ (Close your eyes). Then choose a picture and it will disappear. Then say ‘</a:t>
            </a:r>
            <a:r>
              <a:rPr lang="en-IE" dirty="0" err="1"/>
              <a:t>Oscail</a:t>
            </a:r>
            <a:r>
              <a:rPr lang="en-IE" dirty="0"/>
              <a:t> do </a:t>
            </a:r>
            <a:r>
              <a:rPr lang="en-IE" dirty="0" err="1"/>
              <a:t>shúile</a:t>
            </a:r>
            <a:r>
              <a:rPr lang="en-IE" dirty="0"/>
              <a:t>’ (Open your eyes) and ask ‘Cas </a:t>
            </a:r>
            <a:r>
              <a:rPr lang="en-IE" dirty="0" err="1"/>
              <a:t>atá</a:t>
            </a:r>
            <a:r>
              <a:rPr lang="en-IE" dirty="0"/>
              <a:t> </a:t>
            </a:r>
            <a:r>
              <a:rPr lang="en-IE" dirty="0" err="1"/>
              <a:t>imithe</a:t>
            </a:r>
            <a:r>
              <a:rPr lang="en-IE" dirty="0"/>
              <a:t>?’ (what is gone?). We play this game every day as it’s a fun way for the children to learn the words. After a couple of times playing this during the week the children should know all the words.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124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831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This is a new sound we are learning. The children have no heard this sound yet. This does not make the same sound as it does in English. The ‘t’ is silent.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804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Read the sentence. Is it true or false?</a:t>
            </a:r>
          </a:p>
          <a:p>
            <a:r>
              <a:rPr lang="en-IE" dirty="0"/>
              <a:t>Remember: </a:t>
            </a:r>
          </a:p>
          <a:p>
            <a:r>
              <a:rPr lang="en-IE" dirty="0" err="1"/>
              <a:t>Fíor</a:t>
            </a:r>
            <a:r>
              <a:rPr lang="en-IE" dirty="0"/>
              <a:t> = true</a:t>
            </a:r>
          </a:p>
          <a:p>
            <a:r>
              <a:rPr lang="en-IE" dirty="0" err="1"/>
              <a:t>Bréagach</a:t>
            </a:r>
            <a:r>
              <a:rPr lang="en-IE" dirty="0"/>
              <a:t> = false</a:t>
            </a:r>
          </a:p>
          <a:p>
            <a:r>
              <a:rPr lang="en-IE" dirty="0" err="1"/>
              <a:t>Tá</a:t>
            </a:r>
            <a:r>
              <a:rPr lang="en-IE" dirty="0"/>
              <a:t> ___________ </a:t>
            </a:r>
            <a:r>
              <a:rPr lang="en-IE" dirty="0" err="1"/>
              <a:t>sa</a:t>
            </a:r>
            <a:r>
              <a:rPr lang="en-IE" dirty="0"/>
              <a:t> </a:t>
            </a:r>
            <a:r>
              <a:rPr lang="en-IE" dirty="0" err="1"/>
              <a:t>phictiúr</a:t>
            </a:r>
            <a:r>
              <a:rPr lang="en-IE" dirty="0"/>
              <a:t> = _____________ is in the picture.</a:t>
            </a:r>
          </a:p>
          <a:p>
            <a:r>
              <a:rPr lang="en-IE" dirty="0"/>
              <a:t> </a:t>
            </a:r>
            <a:r>
              <a:rPr lang="en-IE" dirty="0" err="1"/>
              <a:t>Níl</a:t>
            </a:r>
            <a:r>
              <a:rPr lang="en-IE" dirty="0"/>
              <a:t> ___________ </a:t>
            </a:r>
            <a:r>
              <a:rPr lang="en-IE" dirty="0" err="1"/>
              <a:t>sa</a:t>
            </a:r>
            <a:r>
              <a:rPr lang="en-IE" dirty="0"/>
              <a:t> </a:t>
            </a:r>
            <a:r>
              <a:rPr lang="en-IE" dirty="0" err="1"/>
              <a:t>phictiúr</a:t>
            </a:r>
            <a:r>
              <a:rPr lang="en-IE" dirty="0"/>
              <a:t>. ______________ is not in the picture.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125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2454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This is a new sound we are learning. The children have no heard this sound yet. This does not make the same sound as it does in English. The ‘t’ is silent.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165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9233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Practice the following words with your child every day. It is important that the see the letters ‘</a:t>
            </a:r>
            <a:r>
              <a:rPr lang="en-IE" dirty="0" err="1"/>
              <a:t>th</a:t>
            </a:r>
            <a:r>
              <a:rPr lang="en-IE" dirty="0"/>
              <a:t>’ as one sound and not 2 separate sounds.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166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649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167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193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This game is called  </a:t>
            </a:r>
            <a:r>
              <a:rPr lang="en-IE" dirty="0" err="1"/>
              <a:t>cluiche</a:t>
            </a:r>
            <a:r>
              <a:rPr lang="en-IE" dirty="0"/>
              <a:t> </a:t>
            </a:r>
            <a:r>
              <a:rPr lang="en-IE" dirty="0" err="1"/>
              <a:t>kim</a:t>
            </a:r>
            <a:r>
              <a:rPr lang="en-IE" dirty="0"/>
              <a:t>. You can take turns with your child. Start by saying ‘Dún do </a:t>
            </a:r>
            <a:r>
              <a:rPr lang="en-IE" dirty="0" err="1"/>
              <a:t>shúile</a:t>
            </a:r>
            <a:r>
              <a:rPr lang="en-IE" dirty="0"/>
              <a:t>’ (Close your eyes). Then choose a picture and it will disappear. Then say ‘</a:t>
            </a:r>
            <a:r>
              <a:rPr lang="en-IE" dirty="0" err="1"/>
              <a:t>Oscail</a:t>
            </a:r>
            <a:r>
              <a:rPr lang="en-IE" dirty="0"/>
              <a:t> do </a:t>
            </a:r>
            <a:r>
              <a:rPr lang="en-IE" dirty="0" err="1"/>
              <a:t>shúile</a:t>
            </a:r>
            <a:r>
              <a:rPr lang="en-IE" dirty="0"/>
              <a:t>’ (Open your eyes) and ask ‘Cas </a:t>
            </a:r>
            <a:r>
              <a:rPr lang="en-IE" dirty="0" err="1"/>
              <a:t>atá</a:t>
            </a:r>
            <a:r>
              <a:rPr lang="en-IE" dirty="0"/>
              <a:t> </a:t>
            </a:r>
            <a:r>
              <a:rPr lang="en-IE" dirty="0" err="1"/>
              <a:t>imithe</a:t>
            </a:r>
            <a:r>
              <a:rPr lang="en-IE" dirty="0"/>
              <a:t>?’ (what is gone?). We play this game every day as it’s a fun way for the children to learn the words. After a couple of times playing this during the week the children should know all the words.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179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409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This game is called  </a:t>
            </a:r>
            <a:r>
              <a:rPr lang="en-IE" dirty="0" err="1"/>
              <a:t>cluiche</a:t>
            </a:r>
            <a:r>
              <a:rPr lang="en-IE" dirty="0"/>
              <a:t> </a:t>
            </a:r>
            <a:r>
              <a:rPr lang="en-IE" dirty="0" err="1"/>
              <a:t>kim</a:t>
            </a:r>
            <a:r>
              <a:rPr lang="en-IE" dirty="0"/>
              <a:t>. You can take turns with your child. Start by saying ‘Dún do </a:t>
            </a:r>
            <a:r>
              <a:rPr lang="en-IE" dirty="0" err="1"/>
              <a:t>shúile</a:t>
            </a:r>
            <a:r>
              <a:rPr lang="en-IE" dirty="0"/>
              <a:t>’ (Close your eyes). Then choose a picture and it will disappear. Then say ‘</a:t>
            </a:r>
            <a:r>
              <a:rPr lang="en-IE" dirty="0" err="1"/>
              <a:t>Oscail</a:t>
            </a:r>
            <a:r>
              <a:rPr lang="en-IE" dirty="0"/>
              <a:t> do </a:t>
            </a:r>
            <a:r>
              <a:rPr lang="en-IE" dirty="0" err="1"/>
              <a:t>shúile</a:t>
            </a:r>
            <a:r>
              <a:rPr lang="en-IE" dirty="0"/>
              <a:t>’ (Open your eyes) and ask ‘Cas </a:t>
            </a:r>
            <a:r>
              <a:rPr lang="en-IE" dirty="0" err="1"/>
              <a:t>atá</a:t>
            </a:r>
            <a:r>
              <a:rPr lang="en-IE" dirty="0"/>
              <a:t> </a:t>
            </a:r>
            <a:r>
              <a:rPr lang="en-IE" dirty="0" err="1"/>
              <a:t>imithe</a:t>
            </a:r>
            <a:r>
              <a:rPr lang="en-IE" dirty="0"/>
              <a:t>?’ (what is gone?). We play this game every day as it’s a fun way for the children to learn the words. After a couple of times playing this during the week the children should know all the words.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180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6107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Make a card. Print the page and colour it or make your own card, decorate it and write in Irish inside it.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181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145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Practice the following words with your child every day. It is important that the see the letters ‘</a:t>
            </a:r>
            <a:r>
              <a:rPr lang="en-IE" dirty="0" err="1"/>
              <a:t>th</a:t>
            </a:r>
            <a:r>
              <a:rPr lang="en-IE" dirty="0"/>
              <a:t>’ as one sound and not 2 separate sounds.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129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This game is called  </a:t>
            </a:r>
            <a:r>
              <a:rPr lang="en-IE" dirty="0" err="1"/>
              <a:t>cluiche</a:t>
            </a:r>
            <a:r>
              <a:rPr lang="en-IE" dirty="0"/>
              <a:t> </a:t>
            </a:r>
            <a:r>
              <a:rPr lang="en-IE" dirty="0" err="1"/>
              <a:t>kim</a:t>
            </a:r>
            <a:r>
              <a:rPr lang="en-IE" dirty="0"/>
              <a:t>. You can take turns with your child. Start by saying ‘Dún do </a:t>
            </a:r>
            <a:r>
              <a:rPr lang="en-IE" dirty="0" err="1"/>
              <a:t>shúile</a:t>
            </a:r>
            <a:r>
              <a:rPr lang="en-IE" dirty="0"/>
              <a:t>’ (Close your eyes). Then choose a picture and it will disappear. Then say ‘</a:t>
            </a:r>
            <a:r>
              <a:rPr lang="en-IE" dirty="0" err="1"/>
              <a:t>Oscail</a:t>
            </a:r>
            <a:r>
              <a:rPr lang="en-IE" dirty="0"/>
              <a:t> do </a:t>
            </a:r>
            <a:r>
              <a:rPr lang="en-IE" dirty="0" err="1"/>
              <a:t>shúile</a:t>
            </a:r>
            <a:r>
              <a:rPr lang="en-IE" dirty="0"/>
              <a:t>’ (Open your eyes) and ask ‘Cas </a:t>
            </a:r>
            <a:r>
              <a:rPr lang="en-IE" dirty="0" err="1"/>
              <a:t>atá</a:t>
            </a:r>
            <a:r>
              <a:rPr lang="en-IE" dirty="0"/>
              <a:t> </a:t>
            </a:r>
            <a:r>
              <a:rPr lang="en-IE" dirty="0" err="1"/>
              <a:t>imithe</a:t>
            </a:r>
            <a:r>
              <a:rPr lang="en-IE" dirty="0"/>
              <a:t>?’ (what is gone?). We play this game every day as it’s a fun way for the children to learn the words. After a couple of times playing this during the week the children should know all the words.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082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This game is called  </a:t>
            </a:r>
            <a:r>
              <a:rPr lang="en-IE" dirty="0" err="1"/>
              <a:t>cluiche</a:t>
            </a:r>
            <a:r>
              <a:rPr lang="en-IE" dirty="0"/>
              <a:t> </a:t>
            </a:r>
            <a:r>
              <a:rPr lang="en-IE" dirty="0" err="1"/>
              <a:t>kim</a:t>
            </a:r>
            <a:r>
              <a:rPr lang="en-IE" dirty="0"/>
              <a:t>. You can take turns with your child. Start by saying ‘Dún do </a:t>
            </a:r>
            <a:r>
              <a:rPr lang="en-IE" dirty="0" err="1"/>
              <a:t>shúile</a:t>
            </a:r>
            <a:r>
              <a:rPr lang="en-IE" dirty="0"/>
              <a:t>’ (Close your eyes). Then choose a picture and it will disappear. Then say ‘</a:t>
            </a:r>
            <a:r>
              <a:rPr lang="en-IE" dirty="0" err="1"/>
              <a:t>Oscail</a:t>
            </a:r>
            <a:r>
              <a:rPr lang="en-IE" dirty="0"/>
              <a:t> do </a:t>
            </a:r>
            <a:r>
              <a:rPr lang="en-IE" dirty="0" err="1"/>
              <a:t>shúile</a:t>
            </a:r>
            <a:r>
              <a:rPr lang="en-IE" dirty="0"/>
              <a:t>’ (Open your eyes) and ask ‘Cas </a:t>
            </a:r>
            <a:r>
              <a:rPr lang="en-IE" dirty="0" err="1"/>
              <a:t>atá</a:t>
            </a:r>
            <a:r>
              <a:rPr lang="en-IE" dirty="0"/>
              <a:t> </a:t>
            </a:r>
            <a:r>
              <a:rPr lang="en-IE" dirty="0" err="1"/>
              <a:t>imithe</a:t>
            </a:r>
            <a:r>
              <a:rPr lang="en-IE" dirty="0"/>
              <a:t>?’ (what is gone?). We play this game every day as it’s a fun way for the children to learn the words. After a couple of times playing this during the week the children should know all the words.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706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This is a new sound we are learning. The children have no heard this sound yet. This does not make the same sound as it does in English. The ‘t’ is silent.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726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Practice the following words with your child every day. It is important that the see the letters ‘</a:t>
            </a:r>
            <a:r>
              <a:rPr lang="en-IE" dirty="0" err="1"/>
              <a:t>th</a:t>
            </a:r>
            <a:r>
              <a:rPr lang="en-IE" dirty="0"/>
              <a:t>’ as one sound and not 2 separate sounds.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211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This game is called  </a:t>
            </a:r>
            <a:r>
              <a:rPr lang="en-IE" dirty="0" err="1"/>
              <a:t>cluiche</a:t>
            </a:r>
            <a:r>
              <a:rPr lang="en-IE" dirty="0"/>
              <a:t> </a:t>
            </a:r>
            <a:r>
              <a:rPr lang="en-IE" dirty="0" err="1"/>
              <a:t>kim</a:t>
            </a:r>
            <a:r>
              <a:rPr lang="en-IE" dirty="0"/>
              <a:t>. You can take turns with your child. Start by saying ‘Dún do </a:t>
            </a:r>
            <a:r>
              <a:rPr lang="en-IE" dirty="0" err="1"/>
              <a:t>shúile</a:t>
            </a:r>
            <a:r>
              <a:rPr lang="en-IE" dirty="0"/>
              <a:t>’ (Close your eyes). Then choose a picture and it will disappear. Then say ‘</a:t>
            </a:r>
            <a:r>
              <a:rPr lang="en-IE" dirty="0" err="1"/>
              <a:t>Oscail</a:t>
            </a:r>
            <a:r>
              <a:rPr lang="en-IE" dirty="0"/>
              <a:t> do </a:t>
            </a:r>
            <a:r>
              <a:rPr lang="en-IE" dirty="0" err="1"/>
              <a:t>shúile</a:t>
            </a:r>
            <a:r>
              <a:rPr lang="en-IE" dirty="0"/>
              <a:t>’ (Open your eyes) and ask ‘Cas </a:t>
            </a:r>
            <a:r>
              <a:rPr lang="en-IE" dirty="0" err="1"/>
              <a:t>atá</a:t>
            </a:r>
            <a:r>
              <a:rPr lang="en-IE" dirty="0"/>
              <a:t> </a:t>
            </a:r>
            <a:r>
              <a:rPr lang="en-IE" dirty="0" err="1"/>
              <a:t>imithe</a:t>
            </a:r>
            <a:r>
              <a:rPr lang="en-IE" dirty="0"/>
              <a:t>?’ (what is gone?). We play this game every day as it’s a fun way for the children to learn the words. After a couple of times playing this during the week the children should know all the words.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887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This game is called  </a:t>
            </a:r>
            <a:r>
              <a:rPr lang="en-IE" dirty="0" err="1"/>
              <a:t>cluiche</a:t>
            </a:r>
            <a:r>
              <a:rPr lang="en-IE" dirty="0"/>
              <a:t> </a:t>
            </a:r>
            <a:r>
              <a:rPr lang="en-IE" dirty="0" err="1"/>
              <a:t>kim</a:t>
            </a:r>
            <a:r>
              <a:rPr lang="en-IE" dirty="0"/>
              <a:t>. You can take turns with your child. Start by saying ‘Dún do </a:t>
            </a:r>
            <a:r>
              <a:rPr lang="en-IE" dirty="0" err="1"/>
              <a:t>shúile</a:t>
            </a:r>
            <a:r>
              <a:rPr lang="en-IE" dirty="0"/>
              <a:t>’ (Close your eyes). Then choose a picture and it will disappear. Then say ‘</a:t>
            </a:r>
            <a:r>
              <a:rPr lang="en-IE" dirty="0" err="1"/>
              <a:t>Oscail</a:t>
            </a:r>
            <a:r>
              <a:rPr lang="en-IE" dirty="0"/>
              <a:t> do </a:t>
            </a:r>
            <a:r>
              <a:rPr lang="en-IE" dirty="0" err="1"/>
              <a:t>shúile</a:t>
            </a:r>
            <a:r>
              <a:rPr lang="en-IE" dirty="0"/>
              <a:t>’ (Open your eyes) and ask ‘Cas </a:t>
            </a:r>
            <a:r>
              <a:rPr lang="en-IE" dirty="0" err="1"/>
              <a:t>atá</a:t>
            </a:r>
            <a:r>
              <a:rPr lang="en-IE" dirty="0"/>
              <a:t> </a:t>
            </a:r>
            <a:r>
              <a:rPr lang="en-IE" dirty="0" err="1"/>
              <a:t>imithe</a:t>
            </a:r>
            <a:r>
              <a:rPr lang="en-IE" dirty="0"/>
              <a:t>?’ (what is gone?). We play this game every day as it’s a fun way for the children to learn the words. After a couple of times playing this during the week the children should know all the words.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375E2-CB04-4C9D-862A-23DC40468CD2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95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B24E3-1EE7-48AC-AAA7-30EB07B04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32FD11-2145-42EE-9954-87A0980EA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1ACE-C986-4BB0-8EF0-6160DA6F6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3D5B-29D0-4648-897D-E503E84AA1A4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85B9D-1BCE-459F-9C56-CC2BBBA7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77907-092E-4604-898A-B9D89C089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892A-82A2-4C2F-8A20-62010E50D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94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D5E94-BC4E-4B86-9EC9-947498D4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F026B9-E991-4416-B697-D3A314571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6B223-5CD1-463D-868C-4F73F25FA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3D5B-29D0-4648-897D-E503E84AA1A4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D8C47-9AD6-43E5-B72D-20CDEFFD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F6E63-E97A-4326-8251-E001494E0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892A-82A2-4C2F-8A20-62010E50D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804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84D587-C5C3-44A1-830A-A02805D62A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59FE6D-EB65-457F-829B-18987162F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B1635-8B11-4DD3-9E11-86C00F012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3D5B-29D0-4648-897D-E503E84AA1A4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A0FD0-B345-407A-B2E1-1B74922DF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463FC-EF8B-4F9F-9384-1C5E5290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892A-82A2-4C2F-8A20-62010E50D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535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04B23-BD33-411C-9837-C83F6A845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9A91B-80BC-4BAF-BD4F-5627C9846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63189-154F-47F1-AFB2-14EC484EE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3D5B-29D0-4648-897D-E503E84AA1A4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02EC7-D24D-41EB-BDB9-5F88133D6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8D5E0-4C7D-42B7-B0E3-01F78323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892A-82A2-4C2F-8A20-62010E50D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14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BDB40-4E67-4B36-9927-F35F549CC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80AB0-DE73-42E2-B84C-5693033A0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E588-9988-4AA6-9D31-A3CAE1CFB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3D5B-29D0-4648-897D-E503E84AA1A4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5C4D0-4431-46B0-884F-B499C3869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1CFA0-B5B3-4D55-BAE7-3AC596092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892A-82A2-4C2F-8A20-62010E50D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65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1985F-CF68-4B89-86D7-B22F68B5A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A643F-2C11-4A68-8D1E-5514788F1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B410B-3228-4E34-9D95-A964BCD94A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07828-3987-4D2F-B163-5C0BBD105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3D5B-29D0-4648-897D-E503E84AA1A4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10BBC-B31C-432F-B110-A3480428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4F9B9-AEAA-4145-AE7E-B6A7E547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892A-82A2-4C2F-8A20-62010E50D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635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294DE-7114-4C00-A714-9212DE3DF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A4CDA-DE25-458D-91D3-A03A99FAD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CD16E-F285-4088-B819-2CC013735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294EDA-472D-451F-AD25-D206FA1AB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B52B32-6E6D-4095-95FE-4B5283FF59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C0F109-14A4-4175-9D71-56FCD17E9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3D5B-29D0-4648-897D-E503E84AA1A4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91425F-E78B-4822-B913-C1653398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1D1E99-5393-4274-9458-E86D47AE0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892A-82A2-4C2F-8A20-62010E50D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185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A2DAA-C224-4BD7-98C0-8F5470670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303DF8-9703-469B-AA6D-9C6FA62BD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3D5B-29D0-4648-897D-E503E84AA1A4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A84EE-D702-42CD-8B8A-7210FA9CE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409CC8-21B3-4C3E-80DA-40F1900E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892A-82A2-4C2F-8A20-62010E50D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870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AA63EB-D02A-4B5F-8C9A-A0995690D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3D5B-29D0-4648-897D-E503E84AA1A4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54C8AC-00F1-4D3B-A261-16C806C2C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DCB98-501E-4539-B126-6E8D9CB02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892A-82A2-4C2F-8A20-62010E50D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365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33273-D3E1-4336-8D9C-AB0C888C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9597-8905-4B2D-A6E7-B85CA624A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85CB6-9FAD-42E0-9B7D-0B76CD59E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D759E-52B1-453E-8E69-35C17F087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3D5B-29D0-4648-897D-E503E84AA1A4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2411B1-3186-47C0-8D2B-98D2AEAED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9CD12-B377-41BA-8200-E25FA61C2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892A-82A2-4C2F-8A20-62010E50D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287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B22D8-A98C-4DDE-87FD-6E00CA916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9883B6-73D8-473F-AEC6-8DB5F762E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EA990-1F0C-446F-865C-D2B1F7BDD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43681-F6D8-4B27-8376-4DBAB148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3D5B-29D0-4648-897D-E503E84AA1A4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6CB2A-CB95-47CE-AA02-DF639FC20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9AF3D-47C9-4B06-A64D-F066B62F4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2892A-82A2-4C2F-8A20-62010E50D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196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C555BA-4A95-4CBE-A962-5DECBDBC3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E842D-6074-4CB3-9803-7C1712699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E18B-1766-48CC-9291-2E46A82E80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53D5B-29D0-4648-897D-E503E84AA1A4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A06C8-9330-4511-93FE-619F69A84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B3657-CBAD-4498-8DF1-AE0E08835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2892A-82A2-4C2F-8A20-62010E50D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85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5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2.xml"/><Relationship Id="rId5" Type="http://schemas.openxmlformats.org/officeDocument/2006/relationships/slide" Target="slide77.xml"/><Relationship Id="rId4" Type="http://schemas.openxmlformats.org/officeDocument/2006/relationships/slide" Target="slide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3" Type="http://schemas.microsoft.com/office/2007/relationships/media" Target="../media/media2.m4a"/><Relationship Id="rId21" Type="http://schemas.openxmlformats.org/officeDocument/2006/relationships/slideLayout" Target="../slideLayouts/slideLayout2.xml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audio" Target="../media/media10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microsoft.com/office/2007/relationships/media" Target="../media/media8.m4a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4a"/><Relationship Id="rId13" Type="http://schemas.microsoft.com/office/2007/relationships/media" Target="../media/media25.m4a"/><Relationship Id="rId18" Type="http://schemas.openxmlformats.org/officeDocument/2006/relationships/audio" Target="../media/media27.m4a"/><Relationship Id="rId26" Type="http://schemas.openxmlformats.org/officeDocument/2006/relationships/image" Target="../media/image12.png"/><Relationship Id="rId3" Type="http://schemas.microsoft.com/office/2007/relationships/media" Target="../media/media20.m4a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media" Target="../media/media22.m4a"/><Relationship Id="rId12" Type="http://schemas.openxmlformats.org/officeDocument/2006/relationships/audio" Target="../media/media24.m4a"/><Relationship Id="rId17" Type="http://schemas.microsoft.com/office/2007/relationships/media" Target="../media/media27.m4a"/><Relationship Id="rId25" Type="http://schemas.openxmlformats.org/officeDocument/2006/relationships/hyperlink" Target="http://www.myheritagehappens.com/2013/10/the-book-of-me-written-by-you-prompt-5.html" TargetMode="External"/><Relationship Id="rId33" Type="http://schemas.openxmlformats.org/officeDocument/2006/relationships/image" Target="../media/image16.png"/><Relationship Id="rId2" Type="http://schemas.openxmlformats.org/officeDocument/2006/relationships/audio" Target="../media/media19.m4a"/><Relationship Id="rId16" Type="http://schemas.openxmlformats.org/officeDocument/2006/relationships/audio" Target="../media/media26.m4a"/><Relationship Id="rId20" Type="http://schemas.openxmlformats.org/officeDocument/2006/relationships/notesSlide" Target="../notesSlides/notesSlide3.xml"/><Relationship Id="rId29" Type="http://schemas.openxmlformats.org/officeDocument/2006/relationships/image" Target="../media/image1.png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11" Type="http://schemas.microsoft.com/office/2007/relationships/media" Target="../media/media24.m4a"/><Relationship Id="rId24" Type="http://schemas.microsoft.com/office/2007/relationships/hdphoto" Target="../media/hdphoto6.wdp"/><Relationship Id="rId32" Type="http://schemas.openxmlformats.org/officeDocument/2006/relationships/image" Target="../media/image15.png"/><Relationship Id="rId37" Type="http://schemas.microsoft.com/office/2007/relationships/hdphoto" Target="../media/hdphoto10.wdp"/><Relationship Id="rId5" Type="http://schemas.microsoft.com/office/2007/relationships/media" Target="../media/media21.m4a"/><Relationship Id="rId15" Type="http://schemas.microsoft.com/office/2007/relationships/media" Target="../media/media26.m4a"/><Relationship Id="rId23" Type="http://schemas.openxmlformats.org/officeDocument/2006/relationships/image" Target="../media/image11.png"/><Relationship Id="rId28" Type="http://schemas.openxmlformats.org/officeDocument/2006/relationships/image" Target="../media/image13.png"/><Relationship Id="rId36" Type="http://schemas.openxmlformats.org/officeDocument/2006/relationships/image" Target="../media/image18.png"/><Relationship Id="rId10" Type="http://schemas.openxmlformats.org/officeDocument/2006/relationships/audio" Target="../media/media23.m4a"/><Relationship Id="rId19" Type="http://schemas.openxmlformats.org/officeDocument/2006/relationships/slideLayout" Target="../slideLayouts/slideLayout2.xml"/><Relationship Id="rId31" Type="http://schemas.microsoft.com/office/2007/relationships/hdphoto" Target="../media/hdphoto8.wdp"/><Relationship Id="rId4" Type="http://schemas.openxmlformats.org/officeDocument/2006/relationships/audio" Target="../media/media20.m4a"/><Relationship Id="rId9" Type="http://schemas.microsoft.com/office/2007/relationships/media" Target="../media/media23.m4a"/><Relationship Id="rId14" Type="http://schemas.openxmlformats.org/officeDocument/2006/relationships/audio" Target="../media/media25.m4a"/><Relationship Id="rId22" Type="http://schemas.openxmlformats.org/officeDocument/2006/relationships/hyperlink" Target="https://pixabay.com/en/flower-yellow-spring-bloom-brown-308511/" TargetMode="External"/><Relationship Id="rId27" Type="http://schemas.microsoft.com/office/2007/relationships/hdphoto" Target="../media/hdphoto7.wdp"/><Relationship Id="rId30" Type="http://schemas.openxmlformats.org/officeDocument/2006/relationships/image" Target="../media/image14.png"/><Relationship Id="rId35" Type="http://schemas.microsoft.com/office/2007/relationships/hdphoto" Target="../media/hdphoto9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4a"/><Relationship Id="rId13" Type="http://schemas.microsoft.com/office/2007/relationships/media" Target="../media/media25.m4a"/><Relationship Id="rId18" Type="http://schemas.openxmlformats.org/officeDocument/2006/relationships/audio" Target="../media/media27.m4a"/><Relationship Id="rId26" Type="http://schemas.openxmlformats.org/officeDocument/2006/relationships/image" Target="../media/image12.png"/><Relationship Id="rId3" Type="http://schemas.microsoft.com/office/2007/relationships/media" Target="../media/media20.m4a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media" Target="../media/media22.m4a"/><Relationship Id="rId12" Type="http://schemas.openxmlformats.org/officeDocument/2006/relationships/audio" Target="../media/media24.m4a"/><Relationship Id="rId17" Type="http://schemas.microsoft.com/office/2007/relationships/media" Target="../media/media27.m4a"/><Relationship Id="rId25" Type="http://schemas.openxmlformats.org/officeDocument/2006/relationships/hyperlink" Target="http://www.myheritagehappens.com/2013/10/the-book-of-me-written-by-you-prompt-5.html" TargetMode="External"/><Relationship Id="rId33" Type="http://schemas.openxmlformats.org/officeDocument/2006/relationships/image" Target="../media/image16.png"/><Relationship Id="rId2" Type="http://schemas.openxmlformats.org/officeDocument/2006/relationships/audio" Target="../media/media19.m4a"/><Relationship Id="rId16" Type="http://schemas.openxmlformats.org/officeDocument/2006/relationships/audio" Target="../media/media26.m4a"/><Relationship Id="rId20" Type="http://schemas.openxmlformats.org/officeDocument/2006/relationships/notesSlide" Target="../notesSlides/notesSlide17.xml"/><Relationship Id="rId29" Type="http://schemas.openxmlformats.org/officeDocument/2006/relationships/image" Target="../media/image1.png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11" Type="http://schemas.microsoft.com/office/2007/relationships/media" Target="../media/media24.m4a"/><Relationship Id="rId24" Type="http://schemas.microsoft.com/office/2007/relationships/hdphoto" Target="../media/hdphoto6.wdp"/><Relationship Id="rId32" Type="http://schemas.openxmlformats.org/officeDocument/2006/relationships/image" Target="../media/image15.png"/><Relationship Id="rId37" Type="http://schemas.microsoft.com/office/2007/relationships/hdphoto" Target="../media/hdphoto10.wdp"/><Relationship Id="rId5" Type="http://schemas.microsoft.com/office/2007/relationships/media" Target="../media/media21.m4a"/><Relationship Id="rId15" Type="http://schemas.microsoft.com/office/2007/relationships/media" Target="../media/media26.m4a"/><Relationship Id="rId23" Type="http://schemas.openxmlformats.org/officeDocument/2006/relationships/image" Target="../media/image11.png"/><Relationship Id="rId28" Type="http://schemas.openxmlformats.org/officeDocument/2006/relationships/image" Target="../media/image13.png"/><Relationship Id="rId36" Type="http://schemas.openxmlformats.org/officeDocument/2006/relationships/image" Target="../media/image18.png"/><Relationship Id="rId10" Type="http://schemas.openxmlformats.org/officeDocument/2006/relationships/audio" Target="../media/media23.m4a"/><Relationship Id="rId19" Type="http://schemas.openxmlformats.org/officeDocument/2006/relationships/slideLayout" Target="../slideLayouts/slideLayout2.xml"/><Relationship Id="rId31" Type="http://schemas.microsoft.com/office/2007/relationships/hdphoto" Target="../media/hdphoto8.wdp"/><Relationship Id="rId4" Type="http://schemas.openxmlformats.org/officeDocument/2006/relationships/audio" Target="../media/media20.m4a"/><Relationship Id="rId9" Type="http://schemas.microsoft.com/office/2007/relationships/media" Target="../media/media23.m4a"/><Relationship Id="rId14" Type="http://schemas.openxmlformats.org/officeDocument/2006/relationships/audio" Target="../media/media25.m4a"/><Relationship Id="rId22" Type="http://schemas.openxmlformats.org/officeDocument/2006/relationships/hyperlink" Target="https://pixabay.com/en/flower-yellow-spring-bloom-brown-308511/" TargetMode="External"/><Relationship Id="rId27" Type="http://schemas.microsoft.com/office/2007/relationships/hdphoto" Target="../media/hdphoto7.wdp"/><Relationship Id="rId30" Type="http://schemas.openxmlformats.org/officeDocument/2006/relationships/image" Target="../media/image14.png"/><Relationship Id="rId35" Type="http://schemas.microsoft.com/office/2007/relationships/hdphoto" Target="../media/hdphoto9.wdp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microsoft.com/office/2007/relationships/media" Target="../media/media40.m4a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audio" Target="../media/media41.m4a"/><Relationship Id="rId5" Type="http://schemas.microsoft.com/office/2007/relationships/media" Target="../media/media41.m4a"/><Relationship Id="rId4" Type="http://schemas.openxmlformats.org/officeDocument/2006/relationships/audio" Target="../media/media40.m4a"/><Relationship Id="rId9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12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slide" Target="slide128.xml"/><Relationship Id="rId4" Type="http://schemas.openxmlformats.org/officeDocument/2006/relationships/audio" Target="../media/audio2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129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1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129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1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audio" Target="../media/audio1.wav"/><Relationship Id="rId4" Type="http://schemas.openxmlformats.org/officeDocument/2006/relationships/slide" Target="slide1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13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13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1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4" Type="http://schemas.openxmlformats.org/officeDocument/2006/relationships/slide" Target="slide13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13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13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13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136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slide" Target="slide137.xml"/><Relationship Id="rId4" Type="http://schemas.openxmlformats.org/officeDocument/2006/relationships/audio" Target="../media/audio2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138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13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1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4" Type="http://schemas.openxmlformats.org/officeDocument/2006/relationships/slide" Target="slide139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14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4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14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1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4" Type="http://schemas.openxmlformats.org/officeDocument/2006/relationships/slide" Target="slide14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14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14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14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1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audio" Target="../media/audio1.wav"/><Relationship Id="rId4" Type="http://schemas.openxmlformats.org/officeDocument/2006/relationships/slide" Target="slide14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14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14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14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149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slide" Target="slide148.xml"/><Relationship Id="rId4" Type="http://schemas.openxmlformats.org/officeDocument/2006/relationships/audio" Target="../media/audio1.wav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" Target="slide150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14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1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1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audio" Target="../media/audio1.wav"/><Relationship Id="rId4" Type="http://schemas.openxmlformats.org/officeDocument/2006/relationships/slide" Target="slide15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15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15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15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1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audio" Target="../media/audio1.wav"/><Relationship Id="rId4" Type="http://schemas.openxmlformats.org/officeDocument/2006/relationships/slide" Target="slide155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15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15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15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3" Type="http://schemas.microsoft.com/office/2007/relationships/media" Target="../media/media2.m4a"/><Relationship Id="rId21" Type="http://schemas.openxmlformats.org/officeDocument/2006/relationships/slideLayout" Target="../slideLayouts/slideLayout2.xml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audio" Target="../media/media10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microsoft.com/office/2007/relationships/media" Target="../media/media8.m4a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image" Target="../media/image1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1.xml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4a"/><Relationship Id="rId13" Type="http://schemas.microsoft.com/office/2007/relationships/media" Target="../media/media25.m4a"/><Relationship Id="rId18" Type="http://schemas.openxmlformats.org/officeDocument/2006/relationships/audio" Target="../media/media27.m4a"/><Relationship Id="rId26" Type="http://schemas.openxmlformats.org/officeDocument/2006/relationships/image" Target="../media/image12.png"/><Relationship Id="rId3" Type="http://schemas.microsoft.com/office/2007/relationships/media" Target="../media/media20.m4a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media" Target="../media/media22.m4a"/><Relationship Id="rId12" Type="http://schemas.openxmlformats.org/officeDocument/2006/relationships/audio" Target="../media/media24.m4a"/><Relationship Id="rId17" Type="http://schemas.microsoft.com/office/2007/relationships/media" Target="../media/media27.m4a"/><Relationship Id="rId25" Type="http://schemas.openxmlformats.org/officeDocument/2006/relationships/hyperlink" Target="http://www.myheritagehappens.com/2013/10/the-book-of-me-written-by-you-prompt-5.html" TargetMode="External"/><Relationship Id="rId33" Type="http://schemas.openxmlformats.org/officeDocument/2006/relationships/image" Target="../media/image16.png"/><Relationship Id="rId2" Type="http://schemas.openxmlformats.org/officeDocument/2006/relationships/audio" Target="../media/media19.m4a"/><Relationship Id="rId16" Type="http://schemas.openxmlformats.org/officeDocument/2006/relationships/audio" Target="../media/media26.m4a"/><Relationship Id="rId20" Type="http://schemas.openxmlformats.org/officeDocument/2006/relationships/notesSlide" Target="../notesSlides/notesSlide22.xml"/><Relationship Id="rId29" Type="http://schemas.openxmlformats.org/officeDocument/2006/relationships/image" Target="../media/image1.png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11" Type="http://schemas.microsoft.com/office/2007/relationships/media" Target="../media/media24.m4a"/><Relationship Id="rId24" Type="http://schemas.microsoft.com/office/2007/relationships/hdphoto" Target="../media/hdphoto6.wdp"/><Relationship Id="rId32" Type="http://schemas.openxmlformats.org/officeDocument/2006/relationships/image" Target="../media/image15.png"/><Relationship Id="rId37" Type="http://schemas.microsoft.com/office/2007/relationships/hdphoto" Target="../media/hdphoto10.wdp"/><Relationship Id="rId5" Type="http://schemas.microsoft.com/office/2007/relationships/media" Target="../media/media21.m4a"/><Relationship Id="rId15" Type="http://schemas.microsoft.com/office/2007/relationships/media" Target="../media/media26.m4a"/><Relationship Id="rId23" Type="http://schemas.openxmlformats.org/officeDocument/2006/relationships/image" Target="../media/image11.png"/><Relationship Id="rId28" Type="http://schemas.openxmlformats.org/officeDocument/2006/relationships/image" Target="../media/image13.png"/><Relationship Id="rId36" Type="http://schemas.openxmlformats.org/officeDocument/2006/relationships/image" Target="../media/image18.png"/><Relationship Id="rId10" Type="http://schemas.openxmlformats.org/officeDocument/2006/relationships/audio" Target="../media/media23.m4a"/><Relationship Id="rId19" Type="http://schemas.openxmlformats.org/officeDocument/2006/relationships/slideLayout" Target="../slideLayouts/slideLayout2.xml"/><Relationship Id="rId31" Type="http://schemas.microsoft.com/office/2007/relationships/hdphoto" Target="../media/hdphoto8.wdp"/><Relationship Id="rId4" Type="http://schemas.openxmlformats.org/officeDocument/2006/relationships/audio" Target="../media/media20.m4a"/><Relationship Id="rId9" Type="http://schemas.microsoft.com/office/2007/relationships/media" Target="../media/media23.m4a"/><Relationship Id="rId14" Type="http://schemas.openxmlformats.org/officeDocument/2006/relationships/audio" Target="../media/media25.m4a"/><Relationship Id="rId22" Type="http://schemas.openxmlformats.org/officeDocument/2006/relationships/hyperlink" Target="https://pixabay.com/en/flower-yellow-spring-bloom-brown-308511/" TargetMode="External"/><Relationship Id="rId27" Type="http://schemas.microsoft.com/office/2007/relationships/hdphoto" Target="../media/hdphoto7.wdp"/><Relationship Id="rId30" Type="http://schemas.openxmlformats.org/officeDocument/2006/relationships/image" Target="../media/image14.png"/><Relationship Id="rId35" Type="http://schemas.microsoft.com/office/2007/relationships/hdphoto" Target="../media/hdphoto9.wdp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3" Type="http://schemas.microsoft.com/office/2007/relationships/media" Target="../media/media40.m4a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audio" Target="../media/media41.m4a"/><Relationship Id="rId5" Type="http://schemas.microsoft.com/office/2007/relationships/media" Target="../media/media41.m4a"/><Relationship Id="rId4" Type="http://schemas.openxmlformats.org/officeDocument/2006/relationships/audio" Target="../media/media40.m4a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3" Type="http://schemas.microsoft.com/office/2007/relationships/media" Target="../media/media2.m4a"/><Relationship Id="rId21" Type="http://schemas.openxmlformats.org/officeDocument/2006/relationships/slideLayout" Target="../slideLayouts/slideLayout2.xml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audio" Target="../media/media10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microsoft.com/office/2007/relationships/media" Target="../media/media8.m4a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40.m4a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audio" Target="../media/media41.m4a"/><Relationship Id="rId5" Type="http://schemas.microsoft.com/office/2007/relationships/media" Target="../media/media41.m4a"/><Relationship Id="rId4" Type="http://schemas.openxmlformats.org/officeDocument/2006/relationships/audio" Target="../media/media40.m4a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3" Type="http://schemas.microsoft.com/office/2007/relationships/media" Target="../media/media2.m4a"/><Relationship Id="rId21" Type="http://schemas.openxmlformats.org/officeDocument/2006/relationships/slideLayout" Target="../slideLayouts/slideLayout2.xml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audio" Target="../media/media10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microsoft.com/office/2007/relationships/media" Target="../media/media8.m4a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4a"/><Relationship Id="rId13" Type="http://schemas.microsoft.com/office/2007/relationships/media" Target="../media/media25.m4a"/><Relationship Id="rId18" Type="http://schemas.openxmlformats.org/officeDocument/2006/relationships/audio" Target="../media/media27.m4a"/><Relationship Id="rId26" Type="http://schemas.openxmlformats.org/officeDocument/2006/relationships/image" Target="../media/image12.png"/><Relationship Id="rId3" Type="http://schemas.microsoft.com/office/2007/relationships/media" Target="../media/media20.m4a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media" Target="../media/media22.m4a"/><Relationship Id="rId12" Type="http://schemas.openxmlformats.org/officeDocument/2006/relationships/audio" Target="../media/media24.m4a"/><Relationship Id="rId17" Type="http://schemas.microsoft.com/office/2007/relationships/media" Target="../media/media27.m4a"/><Relationship Id="rId25" Type="http://schemas.openxmlformats.org/officeDocument/2006/relationships/hyperlink" Target="http://www.myheritagehappens.com/2013/10/the-book-of-me-written-by-you-prompt-5.html" TargetMode="External"/><Relationship Id="rId33" Type="http://schemas.openxmlformats.org/officeDocument/2006/relationships/image" Target="../media/image16.png"/><Relationship Id="rId2" Type="http://schemas.openxmlformats.org/officeDocument/2006/relationships/audio" Target="../media/media19.m4a"/><Relationship Id="rId16" Type="http://schemas.openxmlformats.org/officeDocument/2006/relationships/audio" Target="../media/media26.m4a"/><Relationship Id="rId20" Type="http://schemas.openxmlformats.org/officeDocument/2006/relationships/notesSlide" Target="../notesSlides/notesSlide7.xml"/><Relationship Id="rId29" Type="http://schemas.openxmlformats.org/officeDocument/2006/relationships/image" Target="../media/image1.png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11" Type="http://schemas.microsoft.com/office/2007/relationships/media" Target="../media/media24.m4a"/><Relationship Id="rId24" Type="http://schemas.microsoft.com/office/2007/relationships/hdphoto" Target="../media/hdphoto6.wdp"/><Relationship Id="rId32" Type="http://schemas.openxmlformats.org/officeDocument/2006/relationships/image" Target="../media/image15.png"/><Relationship Id="rId37" Type="http://schemas.microsoft.com/office/2007/relationships/hdphoto" Target="../media/hdphoto10.wdp"/><Relationship Id="rId5" Type="http://schemas.microsoft.com/office/2007/relationships/media" Target="../media/media21.m4a"/><Relationship Id="rId15" Type="http://schemas.microsoft.com/office/2007/relationships/media" Target="../media/media26.m4a"/><Relationship Id="rId23" Type="http://schemas.openxmlformats.org/officeDocument/2006/relationships/image" Target="../media/image11.png"/><Relationship Id="rId28" Type="http://schemas.openxmlformats.org/officeDocument/2006/relationships/image" Target="../media/image13.png"/><Relationship Id="rId36" Type="http://schemas.openxmlformats.org/officeDocument/2006/relationships/image" Target="../media/image18.png"/><Relationship Id="rId10" Type="http://schemas.openxmlformats.org/officeDocument/2006/relationships/audio" Target="../media/media23.m4a"/><Relationship Id="rId19" Type="http://schemas.openxmlformats.org/officeDocument/2006/relationships/slideLayout" Target="../slideLayouts/slideLayout2.xml"/><Relationship Id="rId31" Type="http://schemas.microsoft.com/office/2007/relationships/hdphoto" Target="../media/hdphoto8.wdp"/><Relationship Id="rId4" Type="http://schemas.openxmlformats.org/officeDocument/2006/relationships/audio" Target="../media/media20.m4a"/><Relationship Id="rId9" Type="http://schemas.microsoft.com/office/2007/relationships/media" Target="../media/media23.m4a"/><Relationship Id="rId14" Type="http://schemas.openxmlformats.org/officeDocument/2006/relationships/audio" Target="../media/media25.m4a"/><Relationship Id="rId22" Type="http://schemas.openxmlformats.org/officeDocument/2006/relationships/hyperlink" Target="https://pixabay.com/en/flower-yellow-spring-bloom-brown-308511/" TargetMode="External"/><Relationship Id="rId27" Type="http://schemas.microsoft.com/office/2007/relationships/hdphoto" Target="../media/hdphoto7.wdp"/><Relationship Id="rId30" Type="http://schemas.openxmlformats.org/officeDocument/2006/relationships/image" Target="../media/image14.png"/><Relationship Id="rId35" Type="http://schemas.microsoft.com/office/2007/relationships/hdphoto" Target="../media/hdphoto9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40.m4a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audio" Target="../media/media41.m4a"/><Relationship Id="rId5" Type="http://schemas.microsoft.com/office/2007/relationships/media" Target="../media/media41.m4a"/><Relationship Id="rId4" Type="http://schemas.openxmlformats.org/officeDocument/2006/relationships/audio" Target="../media/media40.m4a"/><Relationship Id="rId9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audio" Target="../media/audio1.wav"/><Relationship Id="rId11" Type="http://schemas.openxmlformats.org/officeDocument/2006/relationships/image" Target="../media/image1.png"/><Relationship Id="rId5" Type="http://schemas.openxmlformats.org/officeDocument/2006/relationships/slide" Target="slide51.xml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0.xml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4.png"/><Relationship Id="rId5" Type="http://schemas.openxmlformats.org/officeDocument/2006/relationships/audio" Target="../media/audio2.wav"/><Relationship Id="rId10" Type="http://schemas.openxmlformats.org/officeDocument/2006/relationships/image" Target="../media/image1.png"/><Relationship Id="rId4" Type="http://schemas.openxmlformats.org/officeDocument/2006/relationships/slide" Target="slide53.xml"/><Relationship Id="rId9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5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slide" Target="slide5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openxmlformats.org/officeDocument/2006/relationships/image" Target="../media/image1.png"/><Relationship Id="rId4" Type="http://schemas.openxmlformats.org/officeDocument/2006/relationships/slide" Target="slide56.xml"/><Relationship Id="rId9" Type="http://schemas.openxmlformats.org/officeDocument/2006/relationships/image" Target="../media/image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5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slide" Target="slide60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image" Target="../media/image1.png"/><Relationship Id="rId4" Type="http://schemas.openxmlformats.org/officeDocument/2006/relationships/slide" Target="slide59.xml"/><Relationship Id="rId9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6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slide" Target="slide6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1.png"/><Relationship Id="rId4" Type="http://schemas.openxmlformats.org/officeDocument/2006/relationships/slide" Target="slide63.xml"/><Relationship Id="rId9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6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slide" Target="slide6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image" Target="../media/image1.png"/><Relationship Id="rId4" Type="http://schemas.openxmlformats.org/officeDocument/2006/relationships/slide" Target="slide65.xml"/><Relationship Id="rId9" Type="http://schemas.openxmlformats.org/officeDocument/2006/relationships/image" Target="../media/image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6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slide" Target="slide68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1.png"/><Relationship Id="rId4" Type="http://schemas.openxmlformats.org/officeDocument/2006/relationships/slide" Target="slide69.xml"/><Relationship Id="rId9" Type="http://schemas.openxmlformats.org/officeDocument/2006/relationships/image" Target="../media/image2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slide" Target="slide7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.png"/><Relationship Id="rId4" Type="http://schemas.openxmlformats.org/officeDocument/2006/relationships/slide" Target="slide72.xml"/><Relationship Id="rId9" Type="http://schemas.openxmlformats.org/officeDocument/2006/relationships/image" Target="../media/image2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7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7.xml"/><Relationship Id="rId7" Type="http://schemas.openxmlformats.org/officeDocument/2006/relationships/slide" Target="slide74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1.png"/><Relationship Id="rId4" Type="http://schemas.openxmlformats.org/officeDocument/2006/relationships/slide" Target="slide75.xml"/><Relationship Id="rId9" Type="http://schemas.openxmlformats.org/officeDocument/2006/relationships/image" Target="../media/image2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7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slide" Target="slide7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3" Type="http://schemas.microsoft.com/office/2007/relationships/media" Target="../media/media2.m4a"/><Relationship Id="rId21" Type="http://schemas.openxmlformats.org/officeDocument/2006/relationships/slideLayout" Target="../slideLayouts/slideLayout2.xml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audio" Target="../media/media10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microsoft.com/office/2007/relationships/media" Target="../media/media8.m4a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4a"/><Relationship Id="rId13" Type="http://schemas.microsoft.com/office/2007/relationships/media" Target="../media/media25.m4a"/><Relationship Id="rId18" Type="http://schemas.openxmlformats.org/officeDocument/2006/relationships/audio" Target="../media/media27.m4a"/><Relationship Id="rId26" Type="http://schemas.openxmlformats.org/officeDocument/2006/relationships/image" Target="../media/image12.png"/><Relationship Id="rId3" Type="http://schemas.microsoft.com/office/2007/relationships/media" Target="../media/media20.m4a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media" Target="../media/media22.m4a"/><Relationship Id="rId12" Type="http://schemas.openxmlformats.org/officeDocument/2006/relationships/audio" Target="../media/media24.m4a"/><Relationship Id="rId17" Type="http://schemas.microsoft.com/office/2007/relationships/media" Target="../media/media27.m4a"/><Relationship Id="rId25" Type="http://schemas.openxmlformats.org/officeDocument/2006/relationships/hyperlink" Target="http://www.myheritagehappens.com/2013/10/the-book-of-me-written-by-you-prompt-5.html" TargetMode="External"/><Relationship Id="rId33" Type="http://schemas.openxmlformats.org/officeDocument/2006/relationships/image" Target="../media/image16.png"/><Relationship Id="rId2" Type="http://schemas.openxmlformats.org/officeDocument/2006/relationships/audio" Target="../media/media19.m4a"/><Relationship Id="rId16" Type="http://schemas.openxmlformats.org/officeDocument/2006/relationships/audio" Target="../media/media26.m4a"/><Relationship Id="rId20" Type="http://schemas.openxmlformats.org/officeDocument/2006/relationships/notesSlide" Target="../notesSlides/notesSlide12.xml"/><Relationship Id="rId29" Type="http://schemas.openxmlformats.org/officeDocument/2006/relationships/image" Target="../media/image1.png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11" Type="http://schemas.microsoft.com/office/2007/relationships/media" Target="../media/media24.m4a"/><Relationship Id="rId24" Type="http://schemas.microsoft.com/office/2007/relationships/hdphoto" Target="../media/hdphoto6.wdp"/><Relationship Id="rId32" Type="http://schemas.openxmlformats.org/officeDocument/2006/relationships/image" Target="../media/image15.png"/><Relationship Id="rId37" Type="http://schemas.microsoft.com/office/2007/relationships/hdphoto" Target="../media/hdphoto10.wdp"/><Relationship Id="rId5" Type="http://schemas.microsoft.com/office/2007/relationships/media" Target="../media/media21.m4a"/><Relationship Id="rId15" Type="http://schemas.microsoft.com/office/2007/relationships/media" Target="../media/media26.m4a"/><Relationship Id="rId23" Type="http://schemas.openxmlformats.org/officeDocument/2006/relationships/image" Target="../media/image11.png"/><Relationship Id="rId28" Type="http://schemas.openxmlformats.org/officeDocument/2006/relationships/image" Target="../media/image13.png"/><Relationship Id="rId36" Type="http://schemas.openxmlformats.org/officeDocument/2006/relationships/image" Target="../media/image18.png"/><Relationship Id="rId10" Type="http://schemas.openxmlformats.org/officeDocument/2006/relationships/audio" Target="../media/media23.m4a"/><Relationship Id="rId19" Type="http://schemas.openxmlformats.org/officeDocument/2006/relationships/slideLayout" Target="../slideLayouts/slideLayout2.xml"/><Relationship Id="rId31" Type="http://schemas.microsoft.com/office/2007/relationships/hdphoto" Target="../media/hdphoto8.wdp"/><Relationship Id="rId4" Type="http://schemas.openxmlformats.org/officeDocument/2006/relationships/audio" Target="../media/media20.m4a"/><Relationship Id="rId9" Type="http://schemas.microsoft.com/office/2007/relationships/media" Target="../media/media23.m4a"/><Relationship Id="rId14" Type="http://schemas.openxmlformats.org/officeDocument/2006/relationships/audio" Target="../media/media25.m4a"/><Relationship Id="rId22" Type="http://schemas.openxmlformats.org/officeDocument/2006/relationships/hyperlink" Target="https://pixabay.com/en/flower-yellow-spring-bloom-brown-308511/" TargetMode="External"/><Relationship Id="rId27" Type="http://schemas.microsoft.com/office/2007/relationships/hdphoto" Target="../media/hdphoto7.wdp"/><Relationship Id="rId30" Type="http://schemas.openxmlformats.org/officeDocument/2006/relationships/image" Target="../media/image14.png"/><Relationship Id="rId35" Type="http://schemas.microsoft.com/office/2007/relationships/hdphoto" Target="../media/hdphoto9.wdp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microsoft.com/office/2007/relationships/media" Target="../media/media40.m4a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audio" Target="../media/media41.m4a"/><Relationship Id="rId5" Type="http://schemas.microsoft.com/office/2007/relationships/media" Target="../media/media41.m4a"/><Relationship Id="rId4" Type="http://schemas.openxmlformats.org/officeDocument/2006/relationships/audio" Target="../media/media40.m4a"/><Relationship Id="rId9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26724A-4207-452B-945C-5204BEF391C4}"/>
              </a:ext>
            </a:extLst>
          </p:cNvPr>
          <p:cNvSpPr txBox="1"/>
          <p:nvPr/>
        </p:nvSpPr>
        <p:spPr>
          <a:xfrm>
            <a:off x="3792512" y="-134911"/>
            <a:ext cx="5201587" cy="687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  <a:p>
            <a:pPr algn="ctr">
              <a:lnSpc>
                <a:spcPct val="150000"/>
              </a:lnSpc>
            </a:pPr>
            <a:r>
              <a:rPr lang="en-IE" sz="5400" b="1" dirty="0" err="1">
                <a:hlinkClick r:id="rId3" action="ppaction://hlinksldjump"/>
              </a:rPr>
              <a:t>Ceacht</a:t>
            </a:r>
            <a:r>
              <a:rPr lang="en-IE" sz="5400" b="1" dirty="0">
                <a:hlinkClick r:id="rId3" action="ppaction://hlinksldjump"/>
              </a:rPr>
              <a:t> 1</a:t>
            </a:r>
            <a:endParaRPr lang="en-IE" sz="5400" b="1" dirty="0"/>
          </a:p>
          <a:p>
            <a:pPr algn="ctr">
              <a:lnSpc>
                <a:spcPct val="150000"/>
              </a:lnSpc>
            </a:pPr>
            <a:r>
              <a:rPr lang="en-IE" sz="5400" b="1" dirty="0" err="1">
                <a:hlinkClick r:id="rId4" action="ppaction://hlinksldjump"/>
              </a:rPr>
              <a:t>Ceacht</a:t>
            </a:r>
            <a:r>
              <a:rPr lang="en-IE" sz="5400" b="1" dirty="0">
                <a:hlinkClick r:id="rId4" action="ppaction://hlinksldjump"/>
              </a:rPr>
              <a:t> 2</a:t>
            </a:r>
            <a:endParaRPr lang="en-IE" sz="5400" b="1" dirty="0"/>
          </a:p>
          <a:p>
            <a:pPr algn="ctr">
              <a:lnSpc>
                <a:spcPct val="150000"/>
              </a:lnSpc>
            </a:pPr>
            <a:r>
              <a:rPr lang="en-IE" sz="5400" b="1" dirty="0" err="1">
                <a:hlinkClick r:id="rId5" action="ppaction://hlinksldjump"/>
              </a:rPr>
              <a:t>Ceacht</a:t>
            </a:r>
            <a:r>
              <a:rPr lang="en-IE" sz="5400" b="1" dirty="0">
                <a:hlinkClick r:id="rId5" action="ppaction://hlinksldjump"/>
              </a:rPr>
              <a:t> 3</a:t>
            </a:r>
            <a:endParaRPr lang="en-IE" sz="5400" b="1" dirty="0"/>
          </a:p>
          <a:p>
            <a:pPr algn="ctr">
              <a:lnSpc>
                <a:spcPct val="150000"/>
              </a:lnSpc>
            </a:pPr>
            <a:r>
              <a:rPr lang="en-IE" sz="5400" b="1" dirty="0" err="1">
                <a:hlinkClick r:id="rId6" action="ppaction://hlinksldjump"/>
              </a:rPr>
              <a:t>Ceacht</a:t>
            </a:r>
            <a:r>
              <a:rPr lang="en-IE" sz="5400" b="1" dirty="0">
                <a:hlinkClick r:id="rId6" action="ppaction://hlinksldjump"/>
              </a:rPr>
              <a:t> 4</a:t>
            </a:r>
            <a:endParaRPr lang="en-IE" sz="5400" b="1" dirty="0"/>
          </a:p>
          <a:p>
            <a:pPr algn="ctr">
              <a:lnSpc>
                <a:spcPct val="150000"/>
              </a:lnSpc>
            </a:pPr>
            <a:r>
              <a:rPr lang="en-IE" sz="5400" b="1" dirty="0" err="1">
                <a:hlinkClick r:id="rId7" action="ppaction://hlinksldjump"/>
              </a:rPr>
              <a:t>Ceacht</a:t>
            </a:r>
            <a:r>
              <a:rPr lang="en-IE" sz="5400" b="1" dirty="0">
                <a:hlinkClick r:id="rId7" action="ppaction://hlinksldjump"/>
              </a:rPr>
              <a:t> 5</a:t>
            </a:r>
            <a:endParaRPr lang="en-IE" sz="54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6834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900" dirty="0" err="1"/>
              <a:t>th</a:t>
            </a:r>
            <a:endParaRPr lang="en-IE" sz="19900" dirty="0"/>
          </a:p>
        </p:txBody>
      </p:sp>
      <p:pic>
        <p:nvPicPr>
          <p:cNvPr id="1026" name="Picture 2" descr="🥱 Yawning Face Emoji on Google Android 10.0">
            <a:extLst>
              <a:ext uri="{FF2B5EF4-FFF2-40B4-BE49-F238E27FC236}">
                <a16:creationId xmlns:a16="http://schemas.microsoft.com/office/drawing/2014/main" id="{29E80EAC-6546-42D2-AA52-7116634FB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266" y="337660"/>
            <a:ext cx="2427514" cy="24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311784-7D6D-4A78-A8F4-3F33E7EF5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2587" y="3213423"/>
            <a:ext cx="1718872" cy="17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0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F78AFD-10D7-4EEE-8625-123CDFF9C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03" t="24432" r="33541" b="37928"/>
          <a:stretch/>
        </p:blipFill>
        <p:spPr>
          <a:xfrm>
            <a:off x="223311" y="47944"/>
            <a:ext cx="7988094" cy="6188716"/>
          </a:xfrm>
          <a:prstGeom prst="rect">
            <a:avLst/>
          </a:prstGeom>
        </p:spPr>
      </p:pic>
      <p:sp>
        <p:nvSpPr>
          <p:cNvPr id="9" name="Oval Callout 5">
            <a:extLst>
              <a:ext uri="{FF2B5EF4-FFF2-40B4-BE49-F238E27FC236}">
                <a16:creationId xmlns:a16="http://schemas.microsoft.com/office/drawing/2014/main" id="{34841430-0460-4055-BCAB-A47BD1B868CE}"/>
              </a:ext>
            </a:extLst>
          </p:cNvPr>
          <p:cNvSpPr/>
          <p:nvPr/>
        </p:nvSpPr>
        <p:spPr>
          <a:xfrm>
            <a:off x="8771871" y="2258654"/>
            <a:ext cx="2935678" cy="2101319"/>
          </a:xfrm>
          <a:prstGeom prst="wedgeEllipseCallout">
            <a:avLst>
              <a:gd name="adj1" fmla="val 48920"/>
              <a:gd name="adj2" fmla="val 5157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2D341-0F8D-4EF1-9EB4-EB2291A5A94D}"/>
              </a:ext>
            </a:extLst>
          </p:cNvPr>
          <p:cNvSpPr txBox="1"/>
          <p:nvPr/>
        </p:nvSpPr>
        <p:spPr>
          <a:xfrm>
            <a:off x="9306685" y="2893865"/>
            <a:ext cx="2068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err="1">
                <a:latin typeface="Twinkl" pitchFamily="2" charset="0"/>
              </a:rPr>
              <a:t>Tá</a:t>
            </a:r>
            <a:r>
              <a:rPr lang="en-IE" sz="2800" dirty="0">
                <a:latin typeface="Twinkl" pitchFamily="2" charset="0"/>
              </a:rPr>
              <a:t> ___ </a:t>
            </a:r>
            <a:r>
              <a:rPr lang="en-IE" sz="2800" dirty="0" err="1">
                <a:latin typeface="Twinkl" pitchFamily="2" charset="0"/>
              </a:rPr>
              <a:t>sa</a:t>
            </a:r>
            <a:r>
              <a:rPr lang="en-IE" sz="2800" dirty="0">
                <a:latin typeface="Twinkl" pitchFamily="2" charset="0"/>
              </a:rPr>
              <a:t> </a:t>
            </a:r>
            <a:r>
              <a:rPr lang="en-IE" sz="2800" dirty="0" err="1">
                <a:latin typeface="Twinkl" pitchFamily="2" charset="0"/>
              </a:rPr>
              <a:t>phictiúr</a:t>
            </a:r>
            <a:r>
              <a:rPr lang="en-IE" sz="2800" dirty="0">
                <a:latin typeface="Twinkl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63BC4-529C-4ED1-944A-C2DEF5F5D9D7}"/>
              </a:ext>
            </a:extLst>
          </p:cNvPr>
          <p:cNvSpPr txBox="1"/>
          <p:nvPr/>
        </p:nvSpPr>
        <p:spPr>
          <a:xfrm>
            <a:off x="7272823" y="2663033"/>
            <a:ext cx="103432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400" dirty="0"/>
              <a:t>Cat</a:t>
            </a:r>
            <a:endParaRPr lang="en-GB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77ACD3-0249-409D-830E-44F0118F88D1}"/>
              </a:ext>
            </a:extLst>
          </p:cNvPr>
          <p:cNvSpPr txBox="1"/>
          <p:nvPr/>
        </p:nvSpPr>
        <p:spPr>
          <a:xfrm>
            <a:off x="4896815" y="2525336"/>
            <a:ext cx="103432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/>
              <a:t>Ciseán</a:t>
            </a:r>
            <a:endParaRPr lang="en-GB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7E7FE1-1A15-45BD-ADA3-2DB43D0C9F37}"/>
              </a:ext>
            </a:extLst>
          </p:cNvPr>
          <p:cNvSpPr txBox="1"/>
          <p:nvPr/>
        </p:nvSpPr>
        <p:spPr>
          <a:xfrm>
            <a:off x="9346367" y="5168605"/>
            <a:ext cx="146154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/>
              <a:t>bláthanna</a:t>
            </a:r>
            <a:endParaRPr lang="en-GB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C8B688-CAD0-4460-B22F-679C410E66CB}"/>
              </a:ext>
            </a:extLst>
          </p:cNvPr>
          <p:cNvSpPr txBox="1"/>
          <p:nvPr/>
        </p:nvSpPr>
        <p:spPr>
          <a:xfrm>
            <a:off x="1369006" y="4414959"/>
            <a:ext cx="103432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/>
              <a:t>madra</a:t>
            </a:r>
            <a:endParaRPr lang="en-GB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93AA50-39B0-44E3-B231-D88B822A5622}"/>
              </a:ext>
            </a:extLst>
          </p:cNvPr>
          <p:cNvSpPr txBox="1"/>
          <p:nvPr/>
        </p:nvSpPr>
        <p:spPr>
          <a:xfrm>
            <a:off x="3438720" y="987658"/>
            <a:ext cx="103432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/>
              <a:t>Coinín</a:t>
            </a:r>
            <a:endParaRPr lang="en-GB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51BC93-40E3-4083-9815-A0A7E22D74B1}"/>
              </a:ext>
            </a:extLst>
          </p:cNvPr>
          <p:cNvSpPr txBox="1"/>
          <p:nvPr/>
        </p:nvSpPr>
        <p:spPr>
          <a:xfrm>
            <a:off x="3068" y="2963185"/>
            <a:ext cx="162832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400" dirty="0"/>
              <a:t>Ubh </a:t>
            </a:r>
            <a:r>
              <a:rPr lang="en-IE" sz="2400" dirty="0" err="1"/>
              <a:t>Cásca</a:t>
            </a:r>
            <a:r>
              <a:rPr lang="en-IE" sz="2400" dirty="0"/>
              <a:t> </a:t>
            </a:r>
            <a:endParaRPr lang="en-GB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130F9-3F89-4AC8-968C-A358AE9F3165}"/>
              </a:ext>
            </a:extLst>
          </p:cNvPr>
          <p:cNvSpPr txBox="1"/>
          <p:nvPr/>
        </p:nvSpPr>
        <p:spPr>
          <a:xfrm>
            <a:off x="3269850" y="3491629"/>
            <a:ext cx="103432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/>
              <a:t>Cailín</a:t>
            </a:r>
            <a:endParaRPr lang="en-GB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4726A8-1756-46B3-980E-14A7C5590464}"/>
              </a:ext>
            </a:extLst>
          </p:cNvPr>
          <p:cNvSpPr txBox="1"/>
          <p:nvPr/>
        </p:nvSpPr>
        <p:spPr>
          <a:xfrm>
            <a:off x="1369006" y="1051237"/>
            <a:ext cx="146164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/>
              <a:t>buachaill</a:t>
            </a:r>
            <a:endParaRPr lang="en-GB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E0BED7-DADA-4AD2-BB9A-156A7D2C2AC9}"/>
              </a:ext>
            </a:extLst>
          </p:cNvPr>
          <p:cNvSpPr txBox="1"/>
          <p:nvPr/>
        </p:nvSpPr>
        <p:spPr>
          <a:xfrm>
            <a:off x="6623178" y="159675"/>
            <a:ext cx="103432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/>
              <a:t>Crann</a:t>
            </a:r>
            <a:endParaRPr lang="en-GB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9E9AAE-4775-4079-9AE9-72A3B2F5EDFA}"/>
              </a:ext>
            </a:extLst>
          </p:cNvPr>
          <p:cNvSpPr txBox="1"/>
          <p:nvPr/>
        </p:nvSpPr>
        <p:spPr>
          <a:xfrm>
            <a:off x="4473041" y="5426015"/>
            <a:ext cx="118077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/>
              <a:t>seacláid</a:t>
            </a:r>
            <a:endParaRPr lang="en-GB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D226A3-4401-4369-8E89-CB35C0C71C70}"/>
              </a:ext>
            </a:extLst>
          </p:cNvPr>
          <p:cNvSpPr txBox="1"/>
          <p:nvPr/>
        </p:nvSpPr>
        <p:spPr>
          <a:xfrm>
            <a:off x="6946420" y="3953294"/>
            <a:ext cx="103432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/>
              <a:t>sicín</a:t>
            </a:r>
            <a:endParaRPr lang="en-GB" sz="2400" dirty="0"/>
          </a:p>
        </p:txBody>
      </p:sp>
      <p:sp>
        <p:nvSpPr>
          <p:cNvPr id="21" name="Oval Callout 5">
            <a:extLst>
              <a:ext uri="{FF2B5EF4-FFF2-40B4-BE49-F238E27FC236}">
                <a16:creationId xmlns:a16="http://schemas.microsoft.com/office/drawing/2014/main" id="{DB37E5A0-E9A0-49A9-BFB5-FEF7D2800B74}"/>
              </a:ext>
            </a:extLst>
          </p:cNvPr>
          <p:cNvSpPr/>
          <p:nvPr/>
        </p:nvSpPr>
        <p:spPr>
          <a:xfrm>
            <a:off x="8822574" y="4494624"/>
            <a:ext cx="2935678" cy="2081049"/>
          </a:xfrm>
          <a:prstGeom prst="wedgeEllipseCallout">
            <a:avLst>
              <a:gd name="adj1" fmla="val 46164"/>
              <a:gd name="adj2" fmla="val 5255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15EAFC-4735-4580-9504-0DA5CC7E7183}"/>
              </a:ext>
            </a:extLst>
          </p:cNvPr>
          <p:cNvSpPr txBox="1"/>
          <p:nvPr/>
        </p:nvSpPr>
        <p:spPr>
          <a:xfrm>
            <a:off x="9231079" y="5087527"/>
            <a:ext cx="2261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err="1">
                <a:solidFill>
                  <a:schemeClr val="bg1"/>
                </a:solidFill>
                <a:latin typeface="Twinkl" pitchFamily="2" charset="0"/>
              </a:rPr>
              <a:t>Níl</a:t>
            </a:r>
            <a:r>
              <a:rPr lang="en-IE" sz="2800" dirty="0">
                <a:solidFill>
                  <a:schemeClr val="bg1"/>
                </a:solidFill>
                <a:latin typeface="Twinkl" pitchFamily="2" charset="0"/>
              </a:rPr>
              <a:t> ____ </a:t>
            </a:r>
            <a:r>
              <a:rPr lang="en-IE" sz="2800" dirty="0" err="1">
                <a:solidFill>
                  <a:schemeClr val="bg1"/>
                </a:solidFill>
                <a:latin typeface="Twinkl" pitchFamily="2" charset="0"/>
              </a:rPr>
              <a:t>sa</a:t>
            </a:r>
            <a:r>
              <a:rPr lang="en-IE" sz="2800" dirty="0">
                <a:solidFill>
                  <a:schemeClr val="bg1"/>
                </a:solidFill>
                <a:latin typeface="Twinkl" pitchFamily="2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latin typeface="Twinkl" pitchFamily="2" charset="0"/>
              </a:rPr>
              <a:t>phictiúr</a:t>
            </a:r>
            <a:r>
              <a:rPr lang="en-IE" sz="2800" dirty="0">
                <a:solidFill>
                  <a:schemeClr val="bg1"/>
                </a:solidFill>
                <a:latin typeface="Twinkl" pitchFamily="2" charset="0"/>
              </a:rPr>
              <a:t>.</a:t>
            </a:r>
          </a:p>
        </p:txBody>
      </p:sp>
      <p:sp>
        <p:nvSpPr>
          <p:cNvPr id="23" name="Oval Callout 5">
            <a:extLst>
              <a:ext uri="{FF2B5EF4-FFF2-40B4-BE49-F238E27FC236}">
                <a16:creationId xmlns:a16="http://schemas.microsoft.com/office/drawing/2014/main" id="{B520737D-6748-49C9-AF2E-9F3EEF418AEA}"/>
              </a:ext>
            </a:extLst>
          </p:cNvPr>
          <p:cNvSpPr/>
          <p:nvPr/>
        </p:nvSpPr>
        <p:spPr>
          <a:xfrm>
            <a:off x="8659877" y="-13139"/>
            <a:ext cx="2935678" cy="2101319"/>
          </a:xfrm>
          <a:prstGeom prst="wedgeEllipseCallout">
            <a:avLst>
              <a:gd name="adj1" fmla="val 51859"/>
              <a:gd name="adj2" fmla="val 48295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B66B19-E328-4A12-8C50-0E272BB32A61}"/>
              </a:ext>
            </a:extLst>
          </p:cNvPr>
          <p:cNvSpPr txBox="1"/>
          <p:nvPr/>
        </p:nvSpPr>
        <p:spPr>
          <a:xfrm>
            <a:off x="8895773" y="513395"/>
            <a:ext cx="2699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latin typeface="Twinkl" pitchFamily="2" charset="0"/>
              </a:rPr>
              <a:t>An </a:t>
            </a:r>
            <a:r>
              <a:rPr lang="en-IE" sz="2800" dirty="0" err="1">
                <a:latin typeface="Twinkl" pitchFamily="2" charset="0"/>
              </a:rPr>
              <a:t>bhfuil</a:t>
            </a:r>
            <a:r>
              <a:rPr lang="en-IE" sz="2800" dirty="0">
                <a:latin typeface="Twinkl" pitchFamily="2" charset="0"/>
              </a:rPr>
              <a:t>  ____ </a:t>
            </a:r>
            <a:r>
              <a:rPr lang="en-IE" sz="2800" dirty="0" err="1">
                <a:latin typeface="Twinkl" pitchFamily="2" charset="0"/>
              </a:rPr>
              <a:t>sa</a:t>
            </a:r>
            <a:r>
              <a:rPr lang="en-IE" sz="2800" dirty="0">
                <a:latin typeface="Twinkl" pitchFamily="2" charset="0"/>
              </a:rPr>
              <a:t> </a:t>
            </a:r>
            <a:r>
              <a:rPr lang="en-IE" sz="2800" dirty="0" err="1">
                <a:latin typeface="Twinkl" pitchFamily="2" charset="0"/>
              </a:rPr>
              <a:t>phictiúr</a:t>
            </a:r>
            <a:r>
              <a:rPr lang="en-IE" sz="2800" dirty="0">
                <a:latin typeface="Twinkl" pitchFamily="2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AE3A44-B026-4A92-9E18-1D2960367238}"/>
              </a:ext>
            </a:extLst>
          </p:cNvPr>
          <p:cNvSpPr txBox="1"/>
          <p:nvPr/>
        </p:nvSpPr>
        <p:spPr>
          <a:xfrm>
            <a:off x="6623178" y="5739787"/>
            <a:ext cx="162832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/>
              <a:t>Bláthanna</a:t>
            </a:r>
            <a:endParaRPr lang="en-GB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7AC2A7-F9BB-4058-A322-34396F99FDE7}"/>
              </a:ext>
            </a:extLst>
          </p:cNvPr>
          <p:cNvSpPr txBox="1"/>
          <p:nvPr/>
        </p:nvSpPr>
        <p:spPr>
          <a:xfrm>
            <a:off x="484451" y="6236660"/>
            <a:ext cx="7496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 err="1">
                <a:latin typeface="Comic Sans MS" panose="030F0702030302020204" pitchFamily="66" charset="0"/>
              </a:rPr>
              <a:t>Scríobh</a:t>
            </a:r>
            <a:r>
              <a:rPr lang="en-IE" sz="3200" dirty="0">
                <a:latin typeface="Comic Sans MS" panose="030F0702030302020204" pitchFamily="66" charset="0"/>
              </a:rPr>
              <a:t> 5 </a:t>
            </a:r>
            <a:r>
              <a:rPr lang="en-IE" sz="3200" dirty="0" err="1">
                <a:latin typeface="Comic Sans MS" panose="030F0702030302020204" pitchFamily="66" charset="0"/>
              </a:rPr>
              <a:t>abairt</a:t>
            </a:r>
            <a:r>
              <a:rPr lang="en-IE" sz="3200" dirty="0">
                <a:latin typeface="Comic Sans MS" panose="030F0702030302020204" pitchFamily="66" charset="0"/>
              </a:rPr>
              <a:t>. </a:t>
            </a:r>
            <a:endParaRPr lang="en-GB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2102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72774-60CA-4B5D-AACC-C4AC4BACC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63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E" sz="9600" b="1" dirty="0">
                <a:latin typeface="Ink Free" panose="03080402000500000000" pitchFamily="66" charset="0"/>
              </a:rPr>
              <a:t>An </a:t>
            </a:r>
            <a:r>
              <a:rPr lang="en-IE" sz="9600" b="1" dirty="0" err="1">
                <a:latin typeface="Ink Free" panose="03080402000500000000" pitchFamily="66" charset="0"/>
              </a:rPr>
              <a:t>Chríoch</a:t>
            </a:r>
            <a:endParaRPr lang="en-GB" sz="9600" b="1" dirty="0">
              <a:latin typeface="Ink Free" panose="03080402000500000000" pitchFamily="66" charset="0"/>
            </a:endParaRPr>
          </a:p>
        </p:txBody>
      </p:sp>
      <p:pic>
        <p:nvPicPr>
          <p:cNvPr id="3" name="Picture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F4980B2-6D4B-407B-A080-2492B7FDC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100" y="2203021"/>
            <a:ext cx="6829799" cy="38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2870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4008383" y="0"/>
            <a:ext cx="3801460" cy="3121572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/>
          <p:cNvSpPr txBox="1"/>
          <p:nvPr/>
        </p:nvSpPr>
        <p:spPr>
          <a:xfrm>
            <a:off x="4089181" y="974346"/>
            <a:ext cx="3720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 err="1">
                <a:latin typeface="Twinkl" pitchFamily="2" charset="0"/>
              </a:rPr>
              <a:t>Cén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lá</a:t>
            </a:r>
            <a:r>
              <a:rPr lang="en-IE" sz="4000" dirty="0">
                <a:latin typeface="Twinkl" pitchFamily="2" charset="0"/>
              </a:rPr>
              <a:t> atá </a:t>
            </a:r>
            <a:r>
              <a:rPr lang="en-IE" sz="4000" dirty="0" err="1">
                <a:latin typeface="Twinkl" pitchFamily="2" charset="0"/>
              </a:rPr>
              <a:t>ann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inniu</a:t>
            </a:r>
            <a:r>
              <a:rPr lang="en-IE" sz="4000" dirty="0">
                <a:latin typeface="Twinkl" pitchFamily="2" charset="0"/>
              </a:rPr>
              <a:t>?</a:t>
            </a:r>
            <a:endParaRPr lang="en-IE" sz="2800" dirty="0"/>
          </a:p>
        </p:txBody>
      </p:sp>
      <p:sp>
        <p:nvSpPr>
          <p:cNvPr id="15" name="Oval Callout 14"/>
          <p:cNvSpPr/>
          <p:nvPr/>
        </p:nvSpPr>
        <p:spPr>
          <a:xfrm>
            <a:off x="417130" y="2655748"/>
            <a:ext cx="3744967" cy="2755294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TextBox 15"/>
          <p:cNvSpPr txBox="1"/>
          <p:nvPr/>
        </p:nvSpPr>
        <p:spPr>
          <a:xfrm>
            <a:off x="441435" y="3371674"/>
            <a:ext cx="3720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 err="1">
                <a:latin typeface="Twinkl" pitchFamily="2" charset="0"/>
              </a:rPr>
              <a:t>Cén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lá</a:t>
            </a:r>
            <a:r>
              <a:rPr lang="en-IE" sz="4000" dirty="0">
                <a:latin typeface="Twinkl" pitchFamily="2" charset="0"/>
              </a:rPr>
              <a:t> a </a:t>
            </a:r>
            <a:r>
              <a:rPr lang="en-IE" sz="4000" dirty="0" err="1">
                <a:latin typeface="Twinkl" pitchFamily="2" charset="0"/>
              </a:rPr>
              <a:t>bhí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ann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inné</a:t>
            </a:r>
            <a:r>
              <a:rPr lang="en-IE" sz="4000" dirty="0">
                <a:latin typeface="Twinkl" pitchFamily="2" charset="0"/>
              </a:rPr>
              <a:t>?</a:t>
            </a:r>
            <a:endParaRPr lang="en-IE" sz="2800" dirty="0"/>
          </a:p>
        </p:txBody>
      </p:sp>
      <p:sp>
        <p:nvSpPr>
          <p:cNvPr id="18" name="Oval Callout 17"/>
          <p:cNvSpPr/>
          <p:nvPr/>
        </p:nvSpPr>
        <p:spPr>
          <a:xfrm>
            <a:off x="7631824" y="2655748"/>
            <a:ext cx="3987362" cy="2755294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TextBox 16"/>
          <p:cNvSpPr txBox="1"/>
          <p:nvPr/>
        </p:nvSpPr>
        <p:spPr>
          <a:xfrm>
            <a:off x="7729045" y="3371674"/>
            <a:ext cx="3720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 err="1">
                <a:latin typeface="Twinkl" pitchFamily="2" charset="0"/>
              </a:rPr>
              <a:t>Cén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lá</a:t>
            </a:r>
            <a:r>
              <a:rPr lang="en-IE" sz="4000" dirty="0">
                <a:latin typeface="Twinkl" pitchFamily="2" charset="0"/>
              </a:rPr>
              <a:t> a </a:t>
            </a:r>
            <a:r>
              <a:rPr lang="en-IE" sz="4000" dirty="0" err="1">
                <a:latin typeface="Twinkl" pitchFamily="2" charset="0"/>
              </a:rPr>
              <a:t>bheidh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ann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amárach</a:t>
            </a:r>
            <a:r>
              <a:rPr lang="en-IE" sz="4000" dirty="0">
                <a:latin typeface="Twinkl" pitchFamily="2" charset="0"/>
              </a:rPr>
              <a:t>?</a:t>
            </a:r>
            <a:endParaRPr lang="en-IE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5912767"/>
          <a:ext cx="12191998" cy="8217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2317">
                  <a:extLst>
                    <a:ext uri="{9D8B030D-6E8A-4147-A177-3AD203B41FA5}">
                      <a16:colId xmlns:a16="http://schemas.microsoft.com/office/drawing/2014/main" val="2064909233"/>
                    </a:ext>
                  </a:extLst>
                </a:gridCol>
                <a:gridCol w="1686911">
                  <a:extLst>
                    <a:ext uri="{9D8B030D-6E8A-4147-A177-3AD203B41FA5}">
                      <a16:colId xmlns:a16="http://schemas.microsoft.com/office/drawing/2014/main" val="197727737"/>
                    </a:ext>
                  </a:extLst>
                </a:gridCol>
                <a:gridCol w="1923393">
                  <a:extLst>
                    <a:ext uri="{9D8B030D-6E8A-4147-A177-3AD203B41FA5}">
                      <a16:colId xmlns:a16="http://schemas.microsoft.com/office/drawing/2014/main" val="3002858055"/>
                    </a:ext>
                  </a:extLst>
                </a:gridCol>
                <a:gridCol w="1764235">
                  <a:extLst>
                    <a:ext uri="{9D8B030D-6E8A-4147-A177-3AD203B41FA5}">
                      <a16:colId xmlns:a16="http://schemas.microsoft.com/office/drawing/2014/main" val="3846055514"/>
                    </a:ext>
                  </a:extLst>
                </a:gridCol>
                <a:gridCol w="1546523">
                  <a:extLst>
                    <a:ext uri="{9D8B030D-6E8A-4147-A177-3AD203B41FA5}">
                      <a16:colId xmlns:a16="http://schemas.microsoft.com/office/drawing/2014/main" val="740025888"/>
                    </a:ext>
                  </a:extLst>
                </a:gridCol>
                <a:gridCol w="1781504">
                  <a:extLst>
                    <a:ext uri="{9D8B030D-6E8A-4147-A177-3AD203B41FA5}">
                      <a16:colId xmlns:a16="http://schemas.microsoft.com/office/drawing/2014/main" val="1224313621"/>
                    </a:ext>
                  </a:extLst>
                </a:gridCol>
                <a:gridCol w="1897115">
                  <a:extLst>
                    <a:ext uri="{9D8B030D-6E8A-4147-A177-3AD203B41FA5}">
                      <a16:colId xmlns:a16="http://schemas.microsoft.com/office/drawing/2014/main" val="1618416453"/>
                    </a:ext>
                  </a:extLst>
                </a:gridCol>
              </a:tblGrid>
              <a:tr h="821794"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 Luan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Mháirt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Chéadaoin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Déardaoin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 </a:t>
                      </a:r>
                      <a:r>
                        <a:rPr lang="en-IE" sz="2000" dirty="0" err="1">
                          <a:latin typeface="Twinkl" pitchFamily="2" charset="0"/>
                        </a:rPr>
                        <a:t>Aoine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Sathairn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Domhnach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314599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D780C5-7DF8-42B9-AC39-C478ACE36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62921" y="2816012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D8F67E-4679-485D-B52E-4C56B5F136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644712" y="363633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7B18F0-6CB7-4435-BE8E-A369B7EAE2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320705" y="283975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B7F412-0BF9-4306-9A91-B20B0B28386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04604" y="5631978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3E46C4-1C13-4E2B-9516-3BA0AD30C84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267721" y="5661904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65B924-14FE-4BF0-99CC-B4298BBDEEF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955821" y="5669759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ABDEE9-1AC7-4A4F-B639-32B521A48EE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39583" y="5669759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825859-0B37-473C-969E-1C4988DCB88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505043" y="5669759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210EE4-55AD-4C2A-B44B-F570090924E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07355" y="5631978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68C853-DEC5-415C-8CD8-F756619BD76A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923073" y="5607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280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3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8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0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7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0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8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/>
              <a:t>Ó</a:t>
            </a:r>
            <a:endParaRPr lang="en-IE" sz="23900" dirty="0"/>
          </a:p>
        </p:txBody>
      </p:sp>
      <p:pic>
        <p:nvPicPr>
          <p:cNvPr id="1026" name="Picture 2" descr="Image result for ok symbo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backgroundMark x1="43636" y1="59569" x2="43636" y2="59569"/>
                        <a14:backgroundMark x1="51970" y1="35580" x2="51970" y2="35580"/>
                        <a14:backgroundMark x1="46364" y1="33154" x2="46364" y2="33154"/>
                        <a14:backgroundMark x1="56364" y1="97844" x2="56364" y2="97844"/>
                        <a14:backgroundMark x1="67879" y1="45283" x2="67879" y2="45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3" y="588889"/>
            <a:ext cx="4528457" cy="254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9C48E7-6C58-4A01-B3E0-AC00BED83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2952" y="3577618"/>
            <a:ext cx="1029637" cy="10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6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2" y="1481603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35173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/>
              <a:t>í</a:t>
            </a:r>
            <a:endParaRPr lang="en-IE" sz="23900" dirty="0"/>
          </a:p>
        </p:txBody>
      </p:sp>
      <p:pic>
        <p:nvPicPr>
          <p:cNvPr id="2050" name="Picture 2" descr="Image result for emoji hand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0469" y1="27344" x2="81250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14" y="267838"/>
            <a:ext cx="3118129" cy="313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0B395B-B2BB-4E9B-B312-99F4AAC15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9806" y="3756078"/>
            <a:ext cx="1658240" cy="16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0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2" y="1481602"/>
            <a:ext cx="3853543" cy="38724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35173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>
                <a:latin typeface="Comic Sans MS" panose="030F0702030302020204" pitchFamily="66" charset="0"/>
              </a:rPr>
              <a:t>á</a:t>
            </a:r>
            <a:endParaRPr lang="en-IE" sz="239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743" y="104785"/>
            <a:ext cx="2974550" cy="34607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73AC2B-3BEE-46F0-85C2-119C14315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0116" y="3417829"/>
            <a:ext cx="1823803" cy="182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8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2" y="1481602"/>
            <a:ext cx="3853543" cy="38724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35173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>
                <a:latin typeface="Comic Sans MS" panose="030F0702030302020204" pitchFamily="66" charset="0"/>
              </a:rPr>
              <a:t>é</a:t>
            </a:r>
            <a:endParaRPr lang="en-IE" sz="23900" dirty="0">
              <a:latin typeface="Comic Sans MS" panose="030F0702030302020204" pitchFamily="66" charset="0"/>
            </a:endParaRPr>
          </a:p>
        </p:txBody>
      </p:sp>
      <p:pic>
        <p:nvPicPr>
          <p:cNvPr id="20482" name="Picture 2" descr="Image result for shouting emoji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222" y="142830"/>
            <a:ext cx="3718978" cy="37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61F104-0C4D-4437-AB21-19AFF2519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1740" y="4150073"/>
            <a:ext cx="1404079" cy="140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3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/>
              <a:t>ú</a:t>
            </a:r>
            <a:endParaRPr lang="en-IE" sz="23900" dirty="0"/>
          </a:p>
        </p:txBody>
      </p:sp>
      <p:pic>
        <p:nvPicPr>
          <p:cNvPr id="8194" name="Picture 2" descr="Image result for emoji pou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203" y="201181"/>
            <a:ext cx="3005070" cy="30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59AAD4-A721-4D9B-84FF-0DA4C6A6A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9036" y="3522140"/>
            <a:ext cx="1449049" cy="144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9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900" dirty="0" err="1"/>
              <a:t>mh</a:t>
            </a:r>
            <a:endParaRPr lang="en-IE" sz="19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95111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8673" y="288649"/>
            <a:ext cx="3064151" cy="306415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BCDE81-3BFA-4115-B68B-3F62D8622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6069" y="3560878"/>
            <a:ext cx="1598951" cy="159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9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900" dirty="0" err="1"/>
              <a:t>ch</a:t>
            </a:r>
            <a:endParaRPr lang="en-IE" sz="19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40" b="96667" l="4296" r="96907">
                        <a14:backgroundMark x1="12199" y1="61111" x2="30756" y2="17937"/>
                        <a14:backgroundMark x1="30756" y1="17937" x2="45361" y2="952"/>
                        <a14:backgroundMark x1="45361" y1="952" x2="45361" y2="476"/>
                        <a14:backgroundMark x1="93471" y1="13651" x2="79897" y2="31429"/>
                        <a14:backgroundMark x1="79897" y1="31429" x2="98454" y2="35079"/>
                        <a14:backgroundMark x1="97766" y1="48889" x2="45017" y2="91746"/>
                        <a14:backgroundMark x1="45017" y1="91746" x2="43471" y2="99206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449" t="2677" b="5217"/>
          <a:stretch/>
        </p:blipFill>
        <p:spPr>
          <a:xfrm>
            <a:off x="8561605" y="420815"/>
            <a:ext cx="2046511" cy="21132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2D89E7-06F9-41F8-8EC4-CED03EBC9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9311" y="3277766"/>
            <a:ext cx="1359108" cy="135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00630" y="2765893"/>
            <a:ext cx="31432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gu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endParaRPr lang="en-IE" sz="6000" dirty="0">
              <a:solidFill>
                <a:srgbClr val="FF0000"/>
              </a:solidFill>
              <a:latin typeface="Twinkl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6245" y="4885229"/>
            <a:ext cx="35860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da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endParaRPr lang="en-IE" sz="6000" dirty="0">
              <a:solidFill>
                <a:srgbClr val="FF0000"/>
              </a:solidFill>
              <a:latin typeface="Twinkl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3789" y="716346"/>
            <a:ext cx="20769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blá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endParaRPr lang="en-IE" sz="6000" dirty="0">
              <a:solidFill>
                <a:srgbClr val="FF0000"/>
              </a:solidFill>
              <a:latin typeface="Twinkl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9157" y="2696977"/>
            <a:ext cx="1755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>
                <a:latin typeface="Twinkl" pitchFamily="2" charset="0"/>
              </a:rPr>
              <a:t>ug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42282" y="724486"/>
            <a:ext cx="14093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it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81408" y="4838694"/>
            <a:ext cx="2340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ro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ar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26320" y="620040"/>
            <a:ext cx="2441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bó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ar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63794" y="2755266"/>
            <a:ext cx="22878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a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air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607666" y="4977562"/>
            <a:ext cx="25859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5400" dirty="0" err="1">
                <a:latin typeface="Twinkl" pitchFamily="2" charset="0"/>
              </a:rPr>
              <a:t>scá</a:t>
            </a:r>
            <a:r>
              <a:rPr lang="en-IE" sz="54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5400" dirty="0" err="1">
                <a:latin typeface="Twinkl" pitchFamily="2" charset="0"/>
              </a:rPr>
              <a:t>án</a:t>
            </a:r>
            <a:endParaRPr lang="en-IE" sz="5400" dirty="0">
              <a:latin typeface="Twinkl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43A04E-5EC1-458D-A65E-A917B7CA27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582501" y="237315"/>
            <a:ext cx="1094547" cy="15294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3F26EF-4DE0-47D4-8EE3-7FEF67ADE66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858" r="97425">
                        <a14:foregroundMark x1="73820" y1="42029" x2="87124" y2="26570"/>
                        <a14:foregroundMark x1="75536" y1="49275" x2="89700" y2="48792"/>
                        <a14:foregroundMark x1="75107" y1="55072" x2="87124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53705" y="2382395"/>
            <a:ext cx="1952137" cy="1734302"/>
          </a:xfrm>
          <a:prstGeom prst="rect">
            <a:avLst/>
          </a:prstGeom>
        </p:spPr>
      </p:pic>
      <p:pic>
        <p:nvPicPr>
          <p:cNvPr id="2052" name="Picture 4" descr="Fall Down Images, Stock Photos &amp; Vectors | Shutterstock">
            <a:extLst>
              <a:ext uri="{FF2B5EF4-FFF2-40B4-BE49-F238E27FC236}">
                <a16:creationId xmlns:a16="http://schemas.microsoft.com/office/drawing/2014/main" id="{B164C1D2-FC64-40F7-B6F8-00E832254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500" b="89643" l="8116" r="94783">
                        <a14:foregroundMark x1="23768" y1="34286" x2="28696" y2="27143"/>
                        <a14:foregroundMark x1="35072" y1="30357" x2="49275" y2="3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829" y="-62424"/>
            <a:ext cx="2657339" cy="21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brary of gift giving clip art royalty free download png files ...">
            <a:extLst>
              <a:ext uri="{FF2B5EF4-FFF2-40B4-BE49-F238E27FC236}">
                <a16:creationId xmlns:a16="http://schemas.microsoft.com/office/drawing/2014/main" id="{29871019-9FCB-4372-9EDD-51D04EB6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81" y="1815151"/>
            <a:ext cx="1944188" cy="194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5676D7-4B18-45F3-A8AE-670B7AB01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572111" y="1655377"/>
            <a:ext cx="609600" cy="609600"/>
          </a:xfrm>
          <a:prstGeom prst="rect">
            <a:avLst/>
          </a:prstGeom>
        </p:spPr>
      </p:pic>
      <p:pic>
        <p:nvPicPr>
          <p:cNvPr id="3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97193F-311B-4371-9A0F-78E1DF87C9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549142" y="3774677"/>
            <a:ext cx="609600" cy="6096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C05B9C5-80B9-4FE8-A88F-E9EEC4DA3517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7143" b="88036" l="15114" r="86932"/>
                    </a14:imgEffect>
                  </a14:imgLayer>
                </a14:imgProps>
              </a:ext>
            </a:extLst>
          </a:blip>
          <a:srcRect l="15232" t="7635" r="13279" b="11709"/>
          <a:stretch/>
        </p:blipFill>
        <p:spPr>
          <a:xfrm>
            <a:off x="-9910" y="4412698"/>
            <a:ext cx="2279366" cy="1636481"/>
          </a:xfrm>
          <a:prstGeom prst="rect">
            <a:avLst/>
          </a:prstGeom>
        </p:spPr>
      </p:pic>
      <p:pic>
        <p:nvPicPr>
          <p:cNvPr id="4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69410F-4246-4A3B-A293-2C82B21843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369686" y="5955932"/>
            <a:ext cx="609600" cy="609600"/>
          </a:xfrm>
          <a:prstGeom prst="rect">
            <a:avLst/>
          </a:prstGeom>
        </p:spPr>
      </p:pic>
      <p:pic>
        <p:nvPicPr>
          <p:cNvPr id="4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1E3550-4D10-41B9-A280-E24A28CB208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405971" y="1728349"/>
            <a:ext cx="609600" cy="609600"/>
          </a:xfrm>
          <a:prstGeom prst="rect">
            <a:avLst/>
          </a:prstGeom>
        </p:spPr>
      </p:pic>
      <p:pic>
        <p:nvPicPr>
          <p:cNvPr id="4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279499-A828-42D4-8E13-48FD244F5AB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442161" y="3707042"/>
            <a:ext cx="609600" cy="562671"/>
          </a:xfrm>
          <a:prstGeom prst="rect">
            <a:avLst/>
          </a:prstGeom>
        </p:spPr>
      </p:pic>
      <p:pic>
        <p:nvPicPr>
          <p:cNvPr id="2058" name="Picture 10" descr="Free Cartoon Bicycle Cliparts, Download Free Clip Art, Free Clip ...">
            <a:extLst>
              <a:ext uri="{FF2B5EF4-FFF2-40B4-BE49-F238E27FC236}">
                <a16:creationId xmlns:a16="http://schemas.microsoft.com/office/drawing/2014/main" id="{ECA1BFD3-9F2E-4C19-94C2-D353495BA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714" y="4315361"/>
            <a:ext cx="2045539" cy="173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B6302D-8EC5-46B4-AB2C-E07856C7C15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485480" y="5860834"/>
            <a:ext cx="609600" cy="609600"/>
          </a:xfrm>
          <a:prstGeom prst="rect">
            <a:avLst/>
          </a:prstGeom>
        </p:spPr>
      </p:pic>
      <p:pic>
        <p:nvPicPr>
          <p:cNvPr id="2060" name="Picture 12" descr="Free Road Cliparts, Download Free Clip Art, Free Clip Art on ...">
            <a:extLst>
              <a:ext uri="{FF2B5EF4-FFF2-40B4-BE49-F238E27FC236}">
                <a16:creationId xmlns:a16="http://schemas.microsoft.com/office/drawing/2014/main" id="{F68B945D-09C1-4AFC-867F-761E12DFC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885" y="223274"/>
            <a:ext cx="1774809" cy="14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C3050B-D3C2-49B2-825D-9E044066DA8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398097" y="1618106"/>
            <a:ext cx="609600" cy="609600"/>
          </a:xfrm>
          <a:prstGeom prst="rect">
            <a:avLst/>
          </a:prstGeom>
        </p:spPr>
      </p:pic>
      <p:pic>
        <p:nvPicPr>
          <p:cNvPr id="2062" name="Picture 14" descr="Dad clipart, Dad Transparent FREE for download on WebStockReview 2020">
            <a:extLst>
              <a:ext uri="{FF2B5EF4-FFF2-40B4-BE49-F238E27FC236}">
                <a16:creationId xmlns:a16="http://schemas.microsoft.com/office/drawing/2014/main" id="{A6DF1F16-3DCC-4EFF-935A-763E52918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626" b="90407" l="0" r="100000">
                        <a14:foregroundMark x1="2760" y1="85691" x2="26964" y2="58537"/>
                        <a14:foregroundMark x1="7431" y1="70569" x2="52866" y2="54146"/>
                        <a14:foregroundMark x1="12739" y1="61301" x2="48832" y2="51870"/>
                        <a14:foregroundMark x1="12314" y1="88780" x2="23355" y2="66179"/>
                        <a14:foregroundMark x1="36306" y1="88943" x2="25053" y2="65366"/>
                        <a14:foregroundMark x1="15924" y1="88130" x2="19958" y2="83902"/>
                        <a14:foregroundMark x1="26752" y1="86179" x2="29299" y2="79024"/>
                        <a14:foregroundMark x1="29087" y1="70081" x2="56051" y2="54472"/>
                        <a14:foregroundMark x1="60085" y1="61626" x2="65393" y2="77398"/>
                        <a14:foregroundMark x1="60510" y1="86341" x2="64119" y2="63577"/>
                        <a14:foregroundMark x1="54352" y1="61626" x2="65393" y2="61138"/>
                        <a14:foregroundMark x1="42675" y1="47317" x2="45860" y2="52683"/>
                        <a14:foregroundMark x1="73248" y1="53821" x2="82166" y2="76423"/>
                        <a14:foregroundMark x1="66454" y1="78537" x2="95966" y2="68943"/>
                        <a14:foregroundMark x1="73885" y1="62114" x2="77070" y2="81789"/>
                        <a14:foregroundMark x1="68153" y1="85854" x2="93631" y2="79512"/>
                        <a14:foregroundMark x1="87261" y1="73659" x2="94904" y2="86341"/>
                        <a14:foregroundMark x1="64756" y1="87967" x2="92144" y2="84878"/>
                        <a14:foregroundMark x1="78132" y1="61301" x2="94480" y2="69268"/>
                        <a14:foregroundMark x1="58811" y1="39350" x2="75159" y2="42114"/>
                        <a14:foregroundMark x1="75584" y1="39024" x2="71550" y2="44715"/>
                        <a14:foregroundMark x1="65180" y1="42439" x2="71125" y2="44228"/>
                        <a14:foregroundMark x1="63057" y1="26016" x2="60722" y2="29919"/>
                        <a14:foregroundMark x1="86837" y1="62276" x2="95117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87"/>
          <a:stretch/>
        </p:blipFill>
        <p:spPr bwMode="auto">
          <a:xfrm>
            <a:off x="8067867" y="1927990"/>
            <a:ext cx="1714006" cy="198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AABB56-3102-4F52-AE9B-1F52F03683B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542367" y="3803098"/>
            <a:ext cx="609600" cy="6096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D05391F-6B41-42FB-A603-2E505703D2E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206" b="95772" l="1977" r="967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8521" y="4516731"/>
            <a:ext cx="1458357" cy="1844991"/>
          </a:xfrm>
          <a:prstGeom prst="rect">
            <a:avLst/>
          </a:prstGeom>
        </p:spPr>
      </p:pic>
      <p:pic>
        <p:nvPicPr>
          <p:cNvPr id="4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8CE605-4B73-471D-A4EF-286A9308167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437376" y="59008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3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53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8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90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67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11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20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900" dirty="0" err="1"/>
              <a:t>th</a:t>
            </a:r>
            <a:endParaRPr lang="en-IE" sz="19900" dirty="0"/>
          </a:p>
        </p:txBody>
      </p:sp>
      <p:pic>
        <p:nvPicPr>
          <p:cNvPr id="1026" name="Picture 2" descr="🥱 Yawning Face Emoji on Google Android 10.0">
            <a:extLst>
              <a:ext uri="{FF2B5EF4-FFF2-40B4-BE49-F238E27FC236}">
                <a16:creationId xmlns:a16="http://schemas.microsoft.com/office/drawing/2014/main" id="{29E80EAC-6546-42D2-AA52-7116634FB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266" y="337660"/>
            <a:ext cx="2427514" cy="24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311784-7D6D-4A78-A8F4-3F33E7EF5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2587" y="3213423"/>
            <a:ext cx="1718872" cy="17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6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00630" y="2765893"/>
            <a:ext cx="31432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gu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endParaRPr lang="en-IE" sz="6000" dirty="0">
              <a:solidFill>
                <a:srgbClr val="FF0000"/>
              </a:solidFill>
              <a:latin typeface="Twinkl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6245" y="4885229"/>
            <a:ext cx="35860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da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endParaRPr lang="en-IE" sz="6000" dirty="0">
              <a:solidFill>
                <a:srgbClr val="FF0000"/>
              </a:solidFill>
              <a:latin typeface="Twinkl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3789" y="716346"/>
            <a:ext cx="20769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blá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endParaRPr lang="en-IE" sz="6000" dirty="0">
              <a:solidFill>
                <a:srgbClr val="FF0000"/>
              </a:solidFill>
              <a:latin typeface="Twinkl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9157" y="2696977"/>
            <a:ext cx="1755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>
                <a:latin typeface="Twinkl" pitchFamily="2" charset="0"/>
              </a:rPr>
              <a:t>ug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42282" y="724486"/>
            <a:ext cx="14093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it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81408" y="4838694"/>
            <a:ext cx="2340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ro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ar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26320" y="620040"/>
            <a:ext cx="2441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bó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ar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63794" y="2755266"/>
            <a:ext cx="22878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a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air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607666" y="4977562"/>
            <a:ext cx="25859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5400" dirty="0" err="1">
                <a:latin typeface="Twinkl" pitchFamily="2" charset="0"/>
              </a:rPr>
              <a:t>scá</a:t>
            </a:r>
            <a:r>
              <a:rPr lang="en-IE" sz="54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5400" dirty="0" err="1">
                <a:latin typeface="Twinkl" pitchFamily="2" charset="0"/>
              </a:rPr>
              <a:t>án</a:t>
            </a:r>
            <a:endParaRPr lang="en-IE" sz="5400" dirty="0">
              <a:latin typeface="Twinkl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43A04E-5EC1-458D-A65E-A917B7CA27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582501" y="237315"/>
            <a:ext cx="1094547" cy="15294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3F26EF-4DE0-47D4-8EE3-7FEF67ADE66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858" r="97425">
                        <a14:foregroundMark x1="73820" y1="42029" x2="87124" y2="26570"/>
                        <a14:foregroundMark x1="75536" y1="49275" x2="89700" y2="48792"/>
                        <a14:foregroundMark x1="75107" y1="55072" x2="87124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53705" y="2382395"/>
            <a:ext cx="1952137" cy="1734302"/>
          </a:xfrm>
          <a:prstGeom prst="rect">
            <a:avLst/>
          </a:prstGeom>
        </p:spPr>
      </p:pic>
      <p:pic>
        <p:nvPicPr>
          <p:cNvPr id="2052" name="Picture 4" descr="Fall Down Images, Stock Photos &amp; Vectors | Shutterstock">
            <a:extLst>
              <a:ext uri="{FF2B5EF4-FFF2-40B4-BE49-F238E27FC236}">
                <a16:creationId xmlns:a16="http://schemas.microsoft.com/office/drawing/2014/main" id="{B164C1D2-FC64-40F7-B6F8-00E832254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500" b="89643" l="8116" r="94783">
                        <a14:foregroundMark x1="23768" y1="34286" x2="28696" y2="27143"/>
                        <a14:foregroundMark x1="35072" y1="30357" x2="49275" y2="3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829" y="-62424"/>
            <a:ext cx="2657339" cy="21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brary of gift giving clip art royalty free download png files ...">
            <a:extLst>
              <a:ext uri="{FF2B5EF4-FFF2-40B4-BE49-F238E27FC236}">
                <a16:creationId xmlns:a16="http://schemas.microsoft.com/office/drawing/2014/main" id="{29871019-9FCB-4372-9EDD-51D04EB6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81" y="1815151"/>
            <a:ext cx="1944188" cy="194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5676D7-4B18-45F3-A8AE-670B7AB01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572111" y="1655377"/>
            <a:ext cx="609600" cy="609600"/>
          </a:xfrm>
          <a:prstGeom prst="rect">
            <a:avLst/>
          </a:prstGeom>
        </p:spPr>
      </p:pic>
      <p:pic>
        <p:nvPicPr>
          <p:cNvPr id="3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97193F-311B-4371-9A0F-78E1DF87C9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549142" y="3774677"/>
            <a:ext cx="609600" cy="6096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C05B9C5-80B9-4FE8-A88F-E9EEC4DA3517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7143" b="88036" l="15114" r="86932"/>
                    </a14:imgEffect>
                  </a14:imgLayer>
                </a14:imgProps>
              </a:ext>
            </a:extLst>
          </a:blip>
          <a:srcRect l="15232" t="7635" r="13279" b="11709"/>
          <a:stretch/>
        </p:blipFill>
        <p:spPr>
          <a:xfrm>
            <a:off x="-9910" y="4412698"/>
            <a:ext cx="2279366" cy="1636481"/>
          </a:xfrm>
          <a:prstGeom prst="rect">
            <a:avLst/>
          </a:prstGeom>
        </p:spPr>
      </p:pic>
      <p:pic>
        <p:nvPicPr>
          <p:cNvPr id="4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69410F-4246-4A3B-A293-2C82B21843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369686" y="5955932"/>
            <a:ext cx="609600" cy="609600"/>
          </a:xfrm>
          <a:prstGeom prst="rect">
            <a:avLst/>
          </a:prstGeom>
        </p:spPr>
      </p:pic>
      <p:pic>
        <p:nvPicPr>
          <p:cNvPr id="4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1E3550-4D10-41B9-A280-E24A28CB208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405971" y="1728349"/>
            <a:ext cx="609600" cy="609600"/>
          </a:xfrm>
          <a:prstGeom prst="rect">
            <a:avLst/>
          </a:prstGeom>
        </p:spPr>
      </p:pic>
      <p:pic>
        <p:nvPicPr>
          <p:cNvPr id="4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279499-A828-42D4-8E13-48FD244F5AB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442161" y="3707042"/>
            <a:ext cx="609600" cy="562671"/>
          </a:xfrm>
          <a:prstGeom prst="rect">
            <a:avLst/>
          </a:prstGeom>
        </p:spPr>
      </p:pic>
      <p:pic>
        <p:nvPicPr>
          <p:cNvPr id="2058" name="Picture 10" descr="Free Cartoon Bicycle Cliparts, Download Free Clip Art, Free Clip ...">
            <a:extLst>
              <a:ext uri="{FF2B5EF4-FFF2-40B4-BE49-F238E27FC236}">
                <a16:creationId xmlns:a16="http://schemas.microsoft.com/office/drawing/2014/main" id="{ECA1BFD3-9F2E-4C19-94C2-D353495BA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714" y="4315361"/>
            <a:ext cx="2045539" cy="173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B6302D-8EC5-46B4-AB2C-E07856C7C15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485480" y="5860834"/>
            <a:ext cx="609600" cy="609600"/>
          </a:xfrm>
          <a:prstGeom prst="rect">
            <a:avLst/>
          </a:prstGeom>
        </p:spPr>
      </p:pic>
      <p:pic>
        <p:nvPicPr>
          <p:cNvPr id="2060" name="Picture 12" descr="Free Road Cliparts, Download Free Clip Art, Free Clip Art on ...">
            <a:extLst>
              <a:ext uri="{FF2B5EF4-FFF2-40B4-BE49-F238E27FC236}">
                <a16:creationId xmlns:a16="http://schemas.microsoft.com/office/drawing/2014/main" id="{F68B945D-09C1-4AFC-867F-761E12DFC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885" y="223274"/>
            <a:ext cx="1774809" cy="14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C3050B-D3C2-49B2-825D-9E044066DA8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398097" y="1618106"/>
            <a:ext cx="609600" cy="609600"/>
          </a:xfrm>
          <a:prstGeom prst="rect">
            <a:avLst/>
          </a:prstGeom>
        </p:spPr>
      </p:pic>
      <p:pic>
        <p:nvPicPr>
          <p:cNvPr id="2062" name="Picture 14" descr="Dad clipart, Dad Transparent FREE for download on WebStockReview 2020">
            <a:extLst>
              <a:ext uri="{FF2B5EF4-FFF2-40B4-BE49-F238E27FC236}">
                <a16:creationId xmlns:a16="http://schemas.microsoft.com/office/drawing/2014/main" id="{A6DF1F16-3DCC-4EFF-935A-763E52918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626" b="90407" l="0" r="100000">
                        <a14:foregroundMark x1="2760" y1="85691" x2="26964" y2="58537"/>
                        <a14:foregroundMark x1="7431" y1="70569" x2="52866" y2="54146"/>
                        <a14:foregroundMark x1="12739" y1="61301" x2="48832" y2="51870"/>
                        <a14:foregroundMark x1="12314" y1="88780" x2="23355" y2="66179"/>
                        <a14:foregroundMark x1="36306" y1="88943" x2="25053" y2="65366"/>
                        <a14:foregroundMark x1="15924" y1="88130" x2="19958" y2="83902"/>
                        <a14:foregroundMark x1="26752" y1="86179" x2="29299" y2="79024"/>
                        <a14:foregroundMark x1="29087" y1="70081" x2="56051" y2="54472"/>
                        <a14:foregroundMark x1="60085" y1="61626" x2="65393" y2="77398"/>
                        <a14:foregroundMark x1="60510" y1="86341" x2="64119" y2="63577"/>
                        <a14:foregroundMark x1="54352" y1="61626" x2="65393" y2="61138"/>
                        <a14:foregroundMark x1="42675" y1="47317" x2="45860" y2="52683"/>
                        <a14:foregroundMark x1="73248" y1="53821" x2="82166" y2="76423"/>
                        <a14:foregroundMark x1="66454" y1="78537" x2="95966" y2="68943"/>
                        <a14:foregroundMark x1="73885" y1="62114" x2="77070" y2="81789"/>
                        <a14:foregroundMark x1="68153" y1="85854" x2="93631" y2="79512"/>
                        <a14:foregroundMark x1="87261" y1="73659" x2="94904" y2="86341"/>
                        <a14:foregroundMark x1="64756" y1="87967" x2="92144" y2="84878"/>
                        <a14:foregroundMark x1="78132" y1="61301" x2="94480" y2="69268"/>
                        <a14:foregroundMark x1="58811" y1="39350" x2="75159" y2="42114"/>
                        <a14:foregroundMark x1="75584" y1="39024" x2="71550" y2="44715"/>
                        <a14:foregroundMark x1="65180" y1="42439" x2="71125" y2="44228"/>
                        <a14:foregroundMark x1="63057" y1="26016" x2="60722" y2="29919"/>
                        <a14:foregroundMark x1="86837" y1="62276" x2="95117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87"/>
          <a:stretch/>
        </p:blipFill>
        <p:spPr bwMode="auto">
          <a:xfrm>
            <a:off x="8067867" y="1927990"/>
            <a:ext cx="1714006" cy="198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AABB56-3102-4F52-AE9B-1F52F03683B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542367" y="3803098"/>
            <a:ext cx="609600" cy="6096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D05391F-6B41-42FB-A603-2E505703D2E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206" b="95772" l="1977" r="967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8521" y="4516731"/>
            <a:ext cx="1458357" cy="1844991"/>
          </a:xfrm>
          <a:prstGeom prst="rect">
            <a:avLst/>
          </a:prstGeom>
        </p:spPr>
      </p:pic>
      <p:pic>
        <p:nvPicPr>
          <p:cNvPr id="4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8CE605-4B73-471D-A4EF-286A9308167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437376" y="59008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4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53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8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90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67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11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20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8C557B-5465-4309-8355-BEF635028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04" t="21435" r="37609" b="11092"/>
          <a:stretch/>
        </p:blipFill>
        <p:spPr>
          <a:xfrm>
            <a:off x="3737948" y="0"/>
            <a:ext cx="4716103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1761EE-AA32-4934-8F5D-A6AE2B04E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4064" y="2547078"/>
            <a:ext cx="1763843" cy="176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F5D2B6-F04A-4E18-9AFD-4CE418FC26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22141" r="37577" b="10339"/>
          <a:stretch/>
        </p:blipFill>
        <p:spPr>
          <a:xfrm>
            <a:off x="3730093" y="0"/>
            <a:ext cx="4731814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BDB938-B76A-4973-972B-D1A60AD58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6537" y="2559627"/>
            <a:ext cx="1738745" cy="1738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CBC37E-C320-4BA1-BDB8-C01BE72D9396}"/>
              </a:ext>
            </a:extLst>
          </p:cNvPr>
          <p:cNvSpPr txBox="1"/>
          <p:nvPr/>
        </p:nvSpPr>
        <p:spPr>
          <a:xfrm>
            <a:off x="4705004" y="5104015"/>
            <a:ext cx="289282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rgbClr val="7030A0"/>
                </a:solidFill>
                <a:latin typeface="Twinkl" pitchFamily="2" charset="0"/>
              </a:rPr>
              <a:t>Ubh chásca</a:t>
            </a:r>
            <a:endParaRPr lang="en-GB" sz="4000" dirty="0">
              <a:solidFill>
                <a:srgbClr val="7030A0"/>
              </a:solidFill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45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9E6637-583F-41D0-9071-915FB7691D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4" r="37808" b="15675"/>
          <a:stretch/>
        </p:blipFill>
        <p:spPr>
          <a:xfrm>
            <a:off x="3750938" y="0"/>
            <a:ext cx="4690124" cy="685800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48E48E-ACF8-4CCE-B3F2-B631360EE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4125" y="2543956"/>
            <a:ext cx="1770088" cy="17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6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B8CA9D-3D63-4251-8E3C-40EF47B24B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61" t="16805" r="37463" b="15880"/>
          <a:stretch/>
        </p:blipFill>
        <p:spPr>
          <a:xfrm>
            <a:off x="3733335" y="0"/>
            <a:ext cx="4725329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6EBAAE-108A-4118-A32B-146BAF35A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4005" y="2776303"/>
            <a:ext cx="1305393" cy="13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3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5454F-CC42-488E-A487-FFDD418AD4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6" t="17215" r="37577" b="15881"/>
          <a:stretch/>
        </p:blipFill>
        <p:spPr>
          <a:xfrm>
            <a:off x="3725594" y="0"/>
            <a:ext cx="4740812" cy="683851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D0BBA2-B90F-4D80-8168-67CA5B34C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4006" y="2696980"/>
            <a:ext cx="1464040" cy="146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9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6686AD-6251-4DBF-BF6C-BA0D8B2480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5" r="37692" b="15880"/>
          <a:stretch/>
        </p:blipFill>
        <p:spPr>
          <a:xfrm>
            <a:off x="3739661" y="18365"/>
            <a:ext cx="4712678" cy="683963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EA7EE9-7664-4EE8-A391-8A8904E21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4079" y="2769214"/>
            <a:ext cx="1319572" cy="131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7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C8EC47-6FF2-41D3-99FF-8AB168EBA8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5" r="37577" b="15676"/>
          <a:stretch/>
        </p:blipFill>
        <p:spPr>
          <a:xfrm>
            <a:off x="3739661" y="0"/>
            <a:ext cx="4712678" cy="683026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46D12B-09AE-4679-98D2-3A4509912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9035" y="2704475"/>
            <a:ext cx="1449049" cy="144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8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CEA3C6-3C85-4E1E-B3DD-5C1177509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6" t="17010" r="37577" b="15880"/>
          <a:stretch/>
        </p:blipFill>
        <p:spPr>
          <a:xfrm>
            <a:off x="3726109" y="0"/>
            <a:ext cx="4739781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69DA8F-A5BB-4B20-A85F-CCF8FA268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4104" y="2607039"/>
            <a:ext cx="1643921" cy="164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3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8C557B-5465-4309-8355-BEF635028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04" t="21435" r="37609" b="11092"/>
          <a:stretch/>
        </p:blipFill>
        <p:spPr>
          <a:xfrm>
            <a:off x="3737948" y="0"/>
            <a:ext cx="4716103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1761EE-AA32-4934-8F5D-A6AE2B04E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4064" y="2547078"/>
            <a:ext cx="1763843" cy="176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0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76510F-4EE2-4AAE-B964-20110ADE72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7010" r="37692" b="15676"/>
          <a:stretch/>
        </p:blipFill>
        <p:spPr>
          <a:xfrm>
            <a:off x="3739661" y="0"/>
            <a:ext cx="4712677" cy="683963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F2872B-C0A4-46AA-A8B2-B895748F9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4164" y="2472128"/>
            <a:ext cx="1913744" cy="19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2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C535F0-7E2B-4324-8944-9566889E5D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6" t="16805" r="37577" b="15676"/>
          <a:stretch/>
        </p:blipFill>
        <p:spPr>
          <a:xfrm>
            <a:off x="3746695" y="0"/>
            <a:ext cx="4698610" cy="684000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9A9E92-157E-4171-BC9D-7999D8EA3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4125" y="2472128"/>
            <a:ext cx="1913744" cy="19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9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1B9D10-6014-4CD2-9848-A2E203C8D2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5" t="16805" r="37463" b="15676"/>
          <a:stretch/>
        </p:blipFill>
        <p:spPr>
          <a:xfrm>
            <a:off x="3643951" y="0"/>
            <a:ext cx="4904098" cy="686151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88183B-B656-42DC-954F-A46C262AD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9154" y="2644515"/>
            <a:ext cx="1568970" cy="156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3F9E3-FFC4-4014-A266-63B7BCAB8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51" y="-117807"/>
            <a:ext cx="10982498" cy="1779559"/>
          </a:xfrm>
        </p:spPr>
        <p:txBody>
          <a:bodyPr>
            <a:normAutofit/>
          </a:bodyPr>
          <a:lstStyle/>
          <a:p>
            <a:pPr algn="ctr"/>
            <a:r>
              <a:rPr lang="en-IE" sz="11500" b="1" u="sng" dirty="0" err="1">
                <a:latin typeface="Ink Free" panose="03080402000500000000" pitchFamily="66" charset="0"/>
              </a:rPr>
              <a:t>Cluiche</a:t>
            </a:r>
            <a:r>
              <a:rPr lang="en-IE" sz="11500" b="1" u="sng" dirty="0">
                <a:latin typeface="Ink Free" panose="03080402000500000000" pitchFamily="66" charset="0"/>
              </a:rPr>
              <a:t> Kim</a:t>
            </a:r>
            <a:endParaRPr lang="en-GB" sz="11500" b="1" u="sng" dirty="0">
              <a:latin typeface="Ink Free" panose="03080402000500000000" pitchFamily="66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EC92FF-4D18-4868-8936-8D8B02DE7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6826" y="1588583"/>
            <a:ext cx="1397614" cy="1397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A02C3D-8C91-4408-AAD2-BEAF12099E1E}"/>
              </a:ext>
            </a:extLst>
          </p:cNvPr>
          <p:cNvSpPr txBox="1"/>
          <p:nvPr/>
        </p:nvSpPr>
        <p:spPr>
          <a:xfrm>
            <a:off x="3294349" y="1836418"/>
            <a:ext cx="5259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b="1" dirty="0">
                <a:latin typeface="Ink Free" panose="03080402000500000000" pitchFamily="66" charset="0"/>
              </a:rPr>
              <a:t>1. Dún do </a:t>
            </a:r>
            <a:r>
              <a:rPr lang="en-IE" sz="6000" b="1" dirty="0" err="1">
                <a:latin typeface="Ink Free" panose="03080402000500000000" pitchFamily="66" charset="0"/>
              </a:rPr>
              <a:t>shúile</a:t>
            </a:r>
            <a:r>
              <a:rPr lang="en-IE" sz="2800" b="1" dirty="0"/>
              <a:t>.</a:t>
            </a:r>
            <a:endParaRPr lang="en-GB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38F07-DCBF-49D3-8800-35544D637B76}"/>
              </a:ext>
            </a:extLst>
          </p:cNvPr>
          <p:cNvSpPr txBox="1"/>
          <p:nvPr/>
        </p:nvSpPr>
        <p:spPr>
          <a:xfrm>
            <a:off x="3156060" y="3533220"/>
            <a:ext cx="6977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600" b="1" dirty="0">
                <a:latin typeface="Ink Free" panose="03080402000500000000" pitchFamily="66" charset="0"/>
              </a:rPr>
              <a:t>2. </a:t>
            </a:r>
            <a:r>
              <a:rPr lang="en-IE" sz="6600" b="1" dirty="0" err="1">
                <a:latin typeface="Ink Free" panose="03080402000500000000" pitchFamily="66" charset="0"/>
              </a:rPr>
              <a:t>Oscail</a:t>
            </a:r>
            <a:r>
              <a:rPr lang="en-IE" sz="6600" b="1" dirty="0">
                <a:latin typeface="Ink Free" panose="03080402000500000000" pitchFamily="66" charset="0"/>
              </a:rPr>
              <a:t> do </a:t>
            </a:r>
            <a:r>
              <a:rPr lang="en-IE" sz="6600" b="1" dirty="0" err="1">
                <a:latin typeface="Ink Free" panose="03080402000500000000" pitchFamily="66" charset="0"/>
              </a:rPr>
              <a:t>shúile</a:t>
            </a:r>
            <a:r>
              <a:rPr lang="en-IE" sz="6600" b="1" dirty="0">
                <a:latin typeface="Ink Free" panose="03080402000500000000" pitchFamily="66" charset="0"/>
              </a:rPr>
              <a:t>.</a:t>
            </a:r>
            <a:endParaRPr lang="en-GB" sz="6600" b="1" dirty="0">
              <a:latin typeface="Ink Free" panose="03080402000500000000" pitchFamily="66" charset="0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895F1C-ED0A-417E-B45C-0F581723A6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6826" y="3429000"/>
            <a:ext cx="1397614" cy="13976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DDE39C-44C9-4035-8D14-E3ED6E9B4875}"/>
              </a:ext>
            </a:extLst>
          </p:cNvPr>
          <p:cNvSpPr txBox="1"/>
          <p:nvPr/>
        </p:nvSpPr>
        <p:spPr>
          <a:xfrm>
            <a:off x="3294349" y="5287239"/>
            <a:ext cx="7481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b="1" dirty="0">
                <a:latin typeface="Ink Free" panose="03080402000500000000" pitchFamily="66" charset="0"/>
              </a:rPr>
              <a:t>3. Cad </a:t>
            </a:r>
            <a:r>
              <a:rPr lang="en-IE" sz="6000" b="1" dirty="0" err="1">
                <a:latin typeface="Ink Free" panose="03080402000500000000" pitchFamily="66" charset="0"/>
              </a:rPr>
              <a:t>atá</a:t>
            </a:r>
            <a:r>
              <a:rPr lang="en-IE" sz="6000" b="1" dirty="0">
                <a:latin typeface="Ink Free" panose="03080402000500000000" pitchFamily="66" charset="0"/>
              </a:rPr>
              <a:t> </a:t>
            </a:r>
            <a:r>
              <a:rPr lang="en-IE" sz="6000" b="1" dirty="0" err="1">
                <a:latin typeface="Ink Free" panose="03080402000500000000" pitchFamily="66" charset="0"/>
              </a:rPr>
              <a:t>imithe</a:t>
            </a:r>
            <a:r>
              <a:rPr lang="en-IE" sz="6000" b="1" dirty="0">
                <a:latin typeface="Ink Free" panose="03080402000500000000" pitchFamily="66" charset="0"/>
              </a:rPr>
              <a:t>?</a:t>
            </a:r>
            <a:endParaRPr lang="en-GB" sz="6000" b="1" dirty="0">
              <a:latin typeface="Ink Free" panose="03080402000500000000" pitchFamily="66" charset="0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C830DB-2FDD-492C-83A3-FDB845894DB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6826" y="5056732"/>
            <a:ext cx="1397614" cy="1397614"/>
          </a:xfrm>
          <a:prstGeom prst="rect">
            <a:avLst/>
          </a:prstGeom>
        </p:spPr>
      </p:pic>
      <p:sp>
        <p:nvSpPr>
          <p:cNvPr id="11" name="Oval Callout 5">
            <a:extLst>
              <a:ext uri="{FF2B5EF4-FFF2-40B4-BE49-F238E27FC236}">
                <a16:creationId xmlns:a16="http://schemas.microsoft.com/office/drawing/2014/main" id="{7596CAE9-D68D-4956-80B0-ED3B5EB2DCAA}"/>
              </a:ext>
            </a:extLst>
          </p:cNvPr>
          <p:cNvSpPr/>
          <p:nvPr/>
        </p:nvSpPr>
        <p:spPr>
          <a:xfrm>
            <a:off x="0" y="1777006"/>
            <a:ext cx="3294349" cy="3279726"/>
          </a:xfrm>
          <a:prstGeom prst="wedgeEllipseCallout">
            <a:avLst>
              <a:gd name="adj1" fmla="val 29029"/>
              <a:gd name="adj2" fmla="val -40576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6B7E4B-F9E2-4844-8130-B6E00DAF8864}"/>
              </a:ext>
            </a:extLst>
          </p:cNvPr>
          <p:cNvSpPr txBox="1"/>
          <p:nvPr/>
        </p:nvSpPr>
        <p:spPr>
          <a:xfrm>
            <a:off x="417560" y="2078041"/>
            <a:ext cx="25257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Comic Sans MS" panose="030F0702030302020204" pitchFamily="66" charset="0"/>
              </a:rPr>
              <a:t>Phrases to use for the game on the next slide.</a:t>
            </a:r>
          </a:p>
          <a:p>
            <a:pPr algn="ctr"/>
            <a:r>
              <a:rPr lang="en-IE" sz="2800" dirty="0">
                <a:latin typeface="Comic Sans MS" panose="030F0702030302020204" pitchFamily="66" charset="0"/>
              </a:rPr>
              <a:t>Instructions in slide notes.</a:t>
            </a:r>
            <a:endParaRPr lang="en-GB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0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08DA15-6434-4686-AB35-1764451E0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31" t="22141" r="37577" b="10339"/>
          <a:stretch/>
        </p:blipFill>
        <p:spPr>
          <a:xfrm>
            <a:off x="283507" y="182880"/>
            <a:ext cx="2164501" cy="3137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8770EF-964C-44FD-B8AC-9779C6860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4" r="37808" b="15675"/>
          <a:stretch/>
        </p:blipFill>
        <p:spPr>
          <a:xfrm>
            <a:off x="9529342" y="182880"/>
            <a:ext cx="2142486" cy="3132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764363-DFA9-41D2-AFDC-9D1190B9A7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61" t="16805" r="37463" b="15880"/>
          <a:stretch/>
        </p:blipFill>
        <p:spPr>
          <a:xfrm>
            <a:off x="2552144" y="3502858"/>
            <a:ext cx="2161533" cy="3137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911288-DD31-43A5-8CC2-7D5476905A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46" t="17215" r="37577" b="15881"/>
          <a:stretch/>
        </p:blipFill>
        <p:spPr>
          <a:xfrm>
            <a:off x="2538881" y="182880"/>
            <a:ext cx="2174796" cy="3137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B459BD-0026-4E27-A9E7-1B7BAAB1FD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31" t="16805" r="37692" b="15880"/>
          <a:stretch/>
        </p:blipFill>
        <p:spPr>
          <a:xfrm>
            <a:off x="7137511" y="182880"/>
            <a:ext cx="2158570" cy="3132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DAF6E9-50EA-4C9D-B104-1BA02A73AE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231" t="16805" r="37577" b="15676"/>
          <a:stretch/>
        </p:blipFill>
        <p:spPr>
          <a:xfrm>
            <a:off x="4827477" y="187183"/>
            <a:ext cx="2161532" cy="3132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93BB8-10AD-4A17-A58A-24C33A9FDA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46" t="17010" r="37577" b="15880"/>
          <a:stretch/>
        </p:blipFill>
        <p:spPr>
          <a:xfrm>
            <a:off x="7212607" y="3561280"/>
            <a:ext cx="2158569" cy="3123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402455-81DF-4070-80B4-CAE596EEFF7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231" t="17010" r="37692" b="15676"/>
          <a:stretch/>
        </p:blipFill>
        <p:spPr>
          <a:xfrm>
            <a:off x="4894182" y="3507159"/>
            <a:ext cx="2158571" cy="31327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BB4FB0-75E7-46AB-B109-7A5CF5653E5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346" t="16805" r="37577" b="15676"/>
          <a:stretch/>
        </p:blipFill>
        <p:spPr>
          <a:xfrm>
            <a:off x="293041" y="3502856"/>
            <a:ext cx="2154967" cy="31370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168B9C-1F57-4476-8D0F-DD11E18E926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6345" t="16805" r="37463" b="15676"/>
          <a:stretch/>
        </p:blipFill>
        <p:spPr>
          <a:xfrm>
            <a:off x="9529342" y="3556503"/>
            <a:ext cx="2239084" cy="31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9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3F9E3-FFC4-4014-A266-63B7BCAB8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7200" dirty="0" err="1">
                <a:latin typeface="Ink Free" panose="03080402000500000000" pitchFamily="66" charset="0"/>
              </a:rPr>
              <a:t>Fíor</a:t>
            </a:r>
            <a:r>
              <a:rPr lang="en-IE" sz="7200" dirty="0">
                <a:latin typeface="Ink Free" panose="03080402000500000000" pitchFamily="66" charset="0"/>
              </a:rPr>
              <a:t> </a:t>
            </a:r>
            <a:r>
              <a:rPr lang="en-IE" sz="7200" dirty="0" err="1">
                <a:latin typeface="Ink Free" panose="03080402000500000000" pitchFamily="66" charset="0"/>
              </a:rPr>
              <a:t>nó</a:t>
            </a:r>
            <a:r>
              <a:rPr lang="en-IE" sz="7200" dirty="0">
                <a:latin typeface="Ink Free" panose="03080402000500000000" pitchFamily="66" charset="0"/>
              </a:rPr>
              <a:t> </a:t>
            </a:r>
            <a:r>
              <a:rPr lang="en-IE" sz="7200" dirty="0" err="1">
                <a:latin typeface="Ink Free" panose="03080402000500000000" pitchFamily="66" charset="0"/>
              </a:rPr>
              <a:t>Bréagach</a:t>
            </a:r>
            <a:endParaRPr lang="en-GB" sz="7200" dirty="0">
              <a:latin typeface="Ink Free" panose="03080402000500000000" pitchFamily="66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1336AC-959D-4A90-BB0F-4CF4ADD92D1B}"/>
              </a:ext>
            </a:extLst>
          </p:cNvPr>
          <p:cNvSpPr txBox="1">
            <a:spLocks/>
          </p:cNvSpPr>
          <p:nvPr/>
        </p:nvSpPr>
        <p:spPr>
          <a:xfrm>
            <a:off x="3496887" y="2533462"/>
            <a:ext cx="78569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>
              <a:lnSpc>
                <a:spcPct val="210000"/>
              </a:lnSpc>
              <a:buAutoNum type="arabicPeriod"/>
            </a:pPr>
            <a:r>
              <a:rPr lang="en-IE" sz="4800" dirty="0" err="1">
                <a:latin typeface="Ink Free" panose="03080402000500000000" pitchFamily="66" charset="0"/>
              </a:rPr>
              <a:t>Léamh</a:t>
            </a:r>
            <a:r>
              <a:rPr lang="en-IE" sz="4800" dirty="0">
                <a:latin typeface="Ink Free" panose="03080402000500000000" pitchFamily="66" charset="0"/>
              </a:rPr>
              <a:t> an </a:t>
            </a:r>
            <a:r>
              <a:rPr lang="en-IE" sz="4800" dirty="0" err="1">
                <a:latin typeface="Ink Free" panose="03080402000500000000" pitchFamily="66" charset="0"/>
              </a:rPr>
              <a:t>abairt</a:t>
            </a:r>
            <a:r>
              <a:rPr lang="en-IE" sz="4800" dirty="0">
                <a:latin typeface="Ink Free" panose="03080402000500000000" pitchFamily="66" charset="0"/>
              </a:rPr>
              <a:t>.</a:t>
            </a:r>
          </a:p>
          <a:p>
            <a:pPr marL="1143000" indent="-1143000">
              <a:lnSpc>
                <a:spcPct val="210000"/>
              </a:lnSpc>
              <a:buAutoNum type="arabicPeriod"/>
            </a:pPr>
            <a:r>
              <a:rPr lang="en-GB" sz="4800" dirty="0" err="1">
                <a:latin typeface="Ink Free" panose="03080402000500000000" pitchFamily="66" charset="0"/>
              </a:rPr>
              <a:t>Pioc</a:t>
            </a:r>
            <a:r>
              <a:rPr lang="en-GB" sz="4800" dirty="0">
                <a:latin typeface="Ink Free" panose="03080402000500000000" pitchFamily="66" charset="0"/>
              </a:rPr>
              <a:t> </a:t>
            </a:r>
            <a:r>
              <a:rPr lang="en-GB" sz="4800" dirty="0" err="1">
                <a:latin typeface="Ink Free" panose="03080402000500000000" pitchFamily="66" charset="0"/>
              </a:rPr>
              <a:t>Fíor</a:t>
            </a:r>
            <a:r>
              <a:rPr lang="en-GB" sz="4800" dirty="0">
                <a:latin typeface="Ink Free" panose="03080402000500000000" pitchFamily="66" charset="0"/>
              </a:rPr>
              <a:t> </a:t>
            </a:r>
            <a:r>
              <a:rPr lang="en-GB" sz="4800" dirty="0" err="1">
                <a:latin typeface="Ink Free" panose="03080402000500000000" pitchFamily="66" charset="0"/>
              </a:rPr>
              <a:t>nó</a:t>
            </a:r>
            <a:r>
              <a:rPr lang="en-GB" sz="4800" dirty="0">
                <a:latin typeface="Ink Free" panose="03080402000500000000" pitchFamily="66" charset="0"/>
              </a:rPr>
              <a:t> </a:t>
            </a:r>
            <a:r>
              <a:rPr lang="en-GB" sz="4800" dirty="0" err="1">
                <a:latin typeface="Ink Free" panose="03080402000500000000" pitchFamily="66" charset="0"/>
              </a:rPr>
              <a:t>bréagach</a:t>
            </a:r>
            <a:r>
              <a:rPr lang="en-GB" sz="4800" dirty="0">
                <a:latin typeface="Ink Free" panose="03080402000500000000" pitchFamily="66" charset="0"/>
              </a:rPr>
              <a:t>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4DC4E2-4424-40E2-9FE2-A14D811DD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8504" y="198450"/>
            <a:ext cx="1658911" cy="1658911"/>
          </a:xfrm>
          <a:prstGeom prst="rect">
            <a:avLst/>
          </a:prstGeom>
        </p:spPr>
      </p:pic>
      <p:sp>
        <p:nvSpPr>
          <p:cNvPr id="5" name="Oval Callout 5">
            <a:extLst>
              <a:ext uri="{FF2B5EF4-FFF2-40B4-BE49-F238E27FC236}">
                <a16:creationId xmlns:a16="http://schemas.microsoft.com/office/drawing/2014/main" id="{745258D6-1145-4557-8274-B2EE5132C02E}"/>
              </a:ext>
            </a:extLst>
          </p:cNvPr>
          <p:cNvSpPr/>
          <p:nvPr/>
        </p:nvSpPr>
        <p:spPr>
          <a:xfrm>
            <a:off x="0" y="1777006"/>
            <a:ext cx="3294349" cy="3279726"/>
          </a:xfrm>
          <a:prstGeom prst="wedgeEllipseCallout">
            <a:avLst>
              <a:gd name="adj1" fmla="val 29029"/>
              <a:gd name="adj2" fmla="val -40576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F5C0C-CAA6-4D5D-8E93-EA5D06274106}"/>
              </a:ext>
            </a:extLst>
          </p:cNvPr>
          <p:cNvSpPr txBox="1"/>
          <p:nvPr/>
        </p:nvSpPr>
        <p:spPr>
          <a:xfrm>
            <a:off x="384308" y="2736502"/>
            <a:ext cx="2525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Comic Sans MS" panose="030F0702030302020204" pitchFamily="66" charset="0"/>
              </a:rPr>
              <a:t>Instructions in English in slide notes.</a:t>
            </a:r>
            <a:endParaRPr lang="en-GB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70914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FB3714-61C9-4CFD-9986-5587F23E4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63" t="25511" r="32571" b="37600"/>
          <a:stretch/>
        </p:blipFill>
        <p:spPr>
          <a:xfrm>
            <a:off x="2610197" y="1263535"/>
            <a:ext cx="6899564" cy="4139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3F67A6-094D-4651-8ACC-847B078F5EE4}"/>
              </a:ext>
            </a:extLst>
          </p:cNvPr>
          <p:cNvSpPr txBox="1"/>
          <p:nvPr/>
        </p:nvSpPr>
        <p:spPr>
          <a:xfrm>
            <a:off x="1109272" y="7495"/>
            <a:ext cx="10268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dirty="0" err="1">
                <a:latin typeface="Comic Sans MS" panose="030F0702030302020204" pitchFamily="66" charset="0"/>
              </a:rPr>
              <a:t>Tá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coinín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sa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phictiúr</a:t>
            </a:r>
            <a:r>
              <a:rPr lang="en-IE" sz="6000" dirty="0">
                <a:latin typeface="Comic Sans MS" panose="030F0702030302020204" pitchFamily="66" charset="0"/>
              </a:rPr>
              <a:t>.</a:t>
            </a:r>
            <a:endParaRPr lang="en-GB" sz="6000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hlinkClick r:id="rId3" action="ppaction://hlinksldjump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FA35971B-CE1A-42B9-BB6B-0EF9940F1E9F}"/>
              </a:ext>
            </a:extLst>
          </p:cNvPr>
          <p:cNvSpPr txBox="1"/>
          <p:nvPr/>
        </p:nvSpPr>
        <p:spPr>
          <a:xfrm>
            <a:off x="1109272" y="5772883"/>
            <a:ext cx="3507698" cy="8309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Fíor</a:t>
            </a:r>
            <a:endParaRPr lang="en-GB" sz="4800" b="1" dirty="0">
              <a:latin typeface="Ink Free" panose="03080402000500000000" pitchFamily="66" charset="0"/>
            </a:endParaRPr>
          </a:p>
        </p:txBody>
      </p:sp>
      <p:sp>
        <p:nvSpPr>
          <p:cNvPr id="5" name="TextBox 4">
            <a:hlinkClick r:id="rId5" action="ppaction://hlinksldjump">
              <a:snd r:embed="rId6" name="bomb.wav"/>
            </a:hlinkClick>
            <a:extLst>
              <a:ext uri="{FF2B5EF4-FFF2-40B4-BE49-F238E27FC236}">
                <a16:creationId xmlns:a16="http://schemas.microsoft.com/office/drawing/2014/main" id="{04CDE605-8503-4D9F-9AB4-29762F077238}"/>
              </a:ext>
            </a:extLst>
          </p:cNvPr>
          <p:cNvSpPr txBox="1"/>
          <p:nvPr/>
        </p:nvSpPr>
        <p:spPr>
          <a:xfrm>
            <a:off x="7575030" y="5742347"/>
            <a:ext cx="3507698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Bréagach</a:t>
            </a:r>
            <a:endParaRPr lang="en-GB" sz="48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59443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3172918" y="3865099"/>
            <a:ext cx="584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600" b="1" dirty="0" err="1"/>
              <a:t>Ceart</a:t>
            </a:r>
            <a:endParaRPr lang="en-GB" sz="16600" b="1" dirty="0"/>
          </a:p>
        </p:txBody>
      </p:sp>
      <p:pic>
        <p:nvPicPr>
          <p:cNvPr id="3074" name="Picture 2" descr="Free Green Tick, Download Free Clip Art, Free Clip Art on Clipart ...">
            <a:extLst>
              <a:ext uri="{FF2B5EF4-FFF2-40B4-BE49-F238E27FC236}">
                <a16:creationId xmlns:a16="http://schemas.microsoft.com/office/drawing/2014/main" id="{2F01420E-3C24-4637-B0DC-70259234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7" y="346023"/>
            <a:ext cx="3399368" cy="3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D3E7639-44C2-43B7-BFD6-9F0D75E8C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18853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2689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764498" y="3819609"/>
            <a:ext cx="1012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3800" b="1" dirty="0" err="1"/>
              <a:t>Mícheart</a:t>
            </a:r>
            <a:endParaRPr lang="en-GB" sz="138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CB1486-A5EF-4535-9F50-F9218F48D2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002F9-0F57-485B-9946-31E5088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783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38" y="196122"/>
            <a:ext cx="3907124" cy="390712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93A90AA-5161-4433-9BCC-8F152B413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28788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3572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3F67A6-094D-4651-8ACC-847B078F5EE4}"/>
              </a:ext>
            </a:extLst>
          </p:cNvPr>
          <p:cNvSpPr txBox="1"/>
          <p:nvPr/>
        </p:nvSpPr>
        <p:spPr>
          <a:xfrm>
            <a:off x="1109272" y="7495"/>
            <a:ext cx="10268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dirty="0" err="1">
                <a:latin typeface="Comic Sans MS" panose="030F0702030302020204" pitchFamily="66" charset="0"/>
              </a:rPr>
              <a:t>Tá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sicín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sa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phictiúr</a:t>
            </a:r>
            <a:r>
              <a:rPr lang="en-IE" sz="6000" dirty="0">
                <a:latin typeface="Comic Sans MS" panose="030F0702030302020204" pitchFamily="66" charset="0"/>
              </a:rPr>
              <a:t>.</a:t>
            </a:r>
            <a:endParaRPr lang="en-GB" sz="6000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hlinkClick r:id="rId2" action="ppaction://hlinksldjump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FA35971B-CE1A-42B9-BB6B-0EF9940F1E9F}"/>
              </a:ext>
            </a:extLst>
          </p:cNvPr>
          <p:cNvSpPr txBox="1"/>
          <p:nvPr/>
        </p:nvSpPr>
        <p:spPr>
          <a:xfrm>
            <a:off x="1109272" y="5742346"/>
            <a:ext cx="3507698" cy="8309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Fíor</a:t>
            </a:r>
            <a:endParaRPr lang="en-GB" sz="4800" b="1" dirty="0">
              <a:latin typeface="Ink Free" panose="03080402000500000000" pitchFamily="66" charset="0"/>
            </a:endParaRPr>
          </a:p>
        </p:txBody>
      </p:sp>
      <p:sp>
        <p:nvSpPr>
          <p:cNvPr id="5" name="TextBox 4">
            <a:hlinkClick r:id="rId4" action="ppaction://hlinksldjump">
              <a:snd r:embed="rId5" name="bomb.wav"/>
            </a:hlinkClick>
            <a:extLst>
              <a:ext uri="{FF2B5EF4-FFF2-40B4-BE49-F238E27FC236}">
                <a16:creationId xmlns:a16="http://schemas.microsoft.com/office/drawing/2014/main" id="{04CDE605-8503-4D9F-9AB4-29762F077238}"/>
              </a:ext>
            </a:extLst>
          </p:cNvPr>
          <p:cNvSpPr txBox="1"/>
          <p:nvPr/>
        </p:nvSpPr>
        <p:spPr>
          <a:xfrm>
            <a:off x="7575030" y="5742347"/>
            <a:ext cx="3507698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Bréagach</a:t>
            </a:r>
            <a:endParaRPr lang="en-GB" sz="4800" b="1" dirty="0">
              <a:latin typeface="Ink Free" panose="030804020005000000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3A59B3-400D-4A25-BCDB-4F3B421783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63" t="25511" r="32571" b="37600"/>
          <a:stretch/>
        </p:blipFill>
        <p:spPr>
          <a:xfrm>
            <a:off x="2269648" y="1023158"/>
            <a:ext cx="7464830" cy="447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44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F5D2B6-F04A-4E18-9AFD-4CE418FC26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22141" r="37577" b="10339"/>
          <a:stretch/>
        </p:blipFill>
        <p:spPr>
          <a:xfrm>
            <a:off x="3730093" y="0"/>
            <a:ext cx="4731814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5296D1-BF30-4D7F-B434-F798D26C4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6537" y="2559627"/>
            <a:ext cx="1738745" cy="1738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FB4DCA-2C8E-4006-8DCB-40FC8937972C}"/>
              </a:ext>
            </a:extLst>
          </p:cNvPr>
          <p:cNvSpPr txBox="1"/>
          <p:nvPr/>
        </p:nvSpPr>
        <p:spPr>
          <a:xfrm>
            <a:off x="4705004" y="5104015"/>
            <a:ext cx="289282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rgbClr val="7030A0"/>
                </a:solidFill>
                <a:latin typeface="Twinkl" pitchFamily="2" charset="0"/>
              </a:rPr>
              <a:t>Ubh chásca</a:t>
            </a:r>
            <a:endParaRPr lang="en-GB" sz="4000" dirty="0">
              <a:solidFill>
                <a:srgbClr val="7030A0"/>
              </a:solidFill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3172918" y="3865099"/>
            <a:ext cx="584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600" b="1" dirty="0" err="1"/>
              <a:t>Ceart</a:t>
            </a:r>
            <a:endParaRPr lang="en-GB" sz="16600" b="1" dirty="0"/>
          </a:p>
        </p:txBody>
      </p:sp>
      <p:pic>
        <p:nvPicPr>
          <p:cNvPr id="3074" name="Picture 2" descr="Free Green Tick, Download Free Clip Art, Free Clip Art on Clipart ...">
            <a:extLst>
              <a:ext uri="{FF2B5EF4-FFF2-40B4-BE49-F238E27FC236}">
                <a16:creationId xmlns:a16="http://schemas.microsoft.com/office/drawing/2014/main" id="{2F01420E-3C24-4637-B0DC-70259234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7" y="346023"/>
            <a:ext cx="3399368" cy="3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D3E7639-44C2-43B7-BFD6-9F0D75E8C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18853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7354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764498" y="3819609"/>
            <a:ext cx="1012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3800" b="1" dirty="0" err="1"/>
              <a:t>Mícheart</a:t>
            </a:r>
            <a:endParaRPr lang="en-GB" sz="138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CB1486-A5EF-4535-9F50-F9218F48D2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002F9-0F57-485B-9946-31E5088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783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38" y="196122"/>
            <a:ext cx="3907124" cy="390712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93A90AA-5161-4433-9BCC-8F152B413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28788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8812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3F67A6-094D-4651-8ACC-847B078F5EE4}"/>
              </a:ext>
            </a:extLst>
          </p:cNvPr>
          <p:cNvSpPr txBox="1"/>
          <p:nvPr/>
        </p:nvSpPr>
        <p:spPr>
          <a:xfrm>
            <a:off x="1109272" y="7495"/>
            <a:ext cx="10268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Níl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buachaill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sa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phictiúr</a:t>
            </a:r>
            <a:r>
              <a:rPr lang="en-IE" sz="6000" dirty="0">
                <a:latin typeface="Comic Sans MS" panose="030F0702030302020204" pitchFamily="66" charset="0"/>
              </a:rPr>
              <a:t>.</a:t>
            </a:r>
            <a:endParaRPr lang="en-GB" sz="6000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hlinkClick r:id="rId2" action="ppaction://hlinksldjump">
              <a:snd r:embed="rId3" name="bomb.wav"/>
            </a:hlinkClick>
            <a:extLst>
              <a:ext uri="{FF2B5EF4-FFF2-40B4-BE49-F238E27FC236}">
                <a16:creationId xmlns:a16="http://schemas.microsoft.com/office/drawing/2014/main" id="{FA35971B-CE1A-42B9-BB6B-0EF9940F1E9F}"/>
              </a:ext>
            </a:extLst>
          </p:cNvPr>
          <p:cNvSpPr txBox="1"/>
          <p:nvPr/>
        </p:nvSpPr>
        <p:spPr>
          <a:xfrm>
            <a:off x="1109273" y="5742346"/>
            <a:ext cx="3507698" cy="8309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Fíor</a:t>
            </a:r>
            <a:endParaRPr lang="en-GB" sz="4800" b="1" dirty="0">
              <a:latin typeface="Ink Free" panose="03080402000500000000" pitchFamily="66" charset="0"/>
            </a:endParaRPr>
          </a:p>
        </p:txBody>
      </p:sp>
      <p:sp>
        <p:nvSpPr>
          <p:cNvPr id="5" name="TextBox 4">
            <a:hlinkClick r:id="rId4" action="ppaction://hlinksldjump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04CDE605-8503-4D9F-9AB4-29762F077238}"/>
              </a:ext>
            </a:extLst>
          </p:cNvPr>
          <p:cNvSpPr txBox="1"/>
          <p:nvPr/>
        </p:nvSpPr>
        <p:spPr>
          <a:xfrm>
            <a:off x="7575030" y="5742347"/>
            <a:ext cx="3507698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Bréagach</a:t>
            </a:r>
            <a:endParaRPr lang="en-GB" sz="4800" b="1" dirty="0">
              <a:latin typeface="Ink Free" panose="030804020005000000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DE7247-BFA9-4A0D-8355-7992D61549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63" t="25511" r="32571" b="37600"/>
          <a:stretch/>
        </p:blipFill>
        <p:spPr>
          <a:xfrm>
            <a:off x="2272145" y="1023158"/>
            <a:ext cx="7647710" cy="458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5364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3172918" y="3865099"/>
            <a:ext cx="584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600" b="1" dirty="0" err="1"/>
              <a:t>Ceart</a:t>
            </a:r>
            <a:endParaRPr lang="en-GB" sz="16600" b="1" dirty="0"/>
          </a:p>
        </p:txBody>
      </p:sp>
      <p:pic>
        <p:nvPicPr>
          <p:cNvPr id="3074" name="Picture 2" descr="Free Green Tick, Download Free Clip Art, Free Clip Art on Clipart ...">
            <a:extLst>
              <a:ext uri="{FF2B5EF4-FFF2-40B4-BE49-F238E27FC236}">
                <a16:creationId xmlns:a16="http://schemas.microsoft.com/office/drawing/2014/main" id="{2F01420E-3C24-4637-B0DC-70259234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7" y="346023"/>
            <a:ext cx="3399368" cy="3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D3E7639-44C2-43B7-BFD6-9F0D75E8C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18853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482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764498" y="3819609"/>
            <a:ext cx="1012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3800" b="1" dirty="0" err="1"/>
              <a:t>Mícheart</a:t>
            </a:r>
            <a:endParaRPr lang="en-GB" sz="138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CB1486-A5EF-4535-9F50-F9218F48D2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002F9-0F57-485B-9946-31E5088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783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38" y="196122"/>
            <a:ext cx="3907124" cy="390712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93A90AA-5161-4433-9BCC-8F152B413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28788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6012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FB3714-61C9-4CFD-9986-5587F23E4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39" t="23369" r="31088" b="36225"/>
          <a:stretch/>
        </p:blipFill>
        <p:spPr>
          <a:xfrm>
            <a:off x="2385934" y="1023158"/>
            <a:ext cx="7420131" cy="45345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3F67A6-094D-4651-8ACC-847B078F5EE4}"/>
              </a:ext>
            </a:extLst>
          </p:cNvPr>
          <p:cNvSpPr txBox="1"/>
          <p:nvPr/>
        </p:nvSpPr>
        <p:spPr>
          <a:xfrm>
            <a:off x="1109272" y="7495"/>
            <a:ext cx="10268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dirty="0" err="1">
                <a:latin typeface="Comic Sans MS" panose="030F0702030302020204" pitchFamily="66" charset="0"/>
              </a:rPr>
              <a:t>Níl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mála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scoile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sa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phictiúr</a:t>
            </a:r>
            <a:r>
              <a:rPr lang="en-IE" sz="6000" dirty="0">
                <a:latin typeface="Comic Sans MS" panose="030F0702030302020204" pitchFamily="66" charset="0"/>
              </a:rPr>
              <a:t>.</a:t>
            </a:r>
            <a:endParaRPr lang="en-GB" sz="6000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hlinkClick r:id="rId3" action="ppaction://hlinksldjump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FA35971B-CE1A-42B9-BB6B-0EF9940F1E9F}"/>
              </a:ext>
            </a:extLst>
          </p:cNvPr>
          <p:cNvSpPr txBox="1"/>
          <p:nvPr/>
        </p:nvSpPr>
        <p:spPr>
          <a:xfrm>
            <a:off x="1109272" y="5772883"/>
            <a:ext cx="3507698" cy="8309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Fíor</a:t>
            </a:r>
            <a:endParaRPr lang="en-GB" sz="4800" b="1" dirty="0">
              <a:latin typeface="Ink Free" panose="03080402000500000000" pitchFamily="66" charset="0"/>
            </a:endParaRPr>
          </a:p>
        </p:txBody>
      </p:sp>
      <p:sp>
        <p:nvSpPr>
          <p:cNvPr id="5" name="TextBox 4">
            <a:hlinkClick r:id="rId5" action="ppaction://hlinksldjump">
              <a:snd r:embed="rId6" name="bomb.wav"/>
            </a:hlinkClick>
            <a:extLst>
              <a:ext uri="{FF2B5EF4-FFF2-40B4-BE49-F238E27FC236}">
                <a16:creationId xmlns:a16="http://schemas.microsoft.com/office/drawing/2014/main" id="{04CDE605-8503-4D9F-9AB4-29762F077238}"/>
              </a:ext>
            </a:extLst>
          </p:cNvPr>
          <p:cNvSpPr txBox="1"/>
          <p:nvPr/>
        </p:nvSpPr>
        <p:spPr>
          <a:xfrm>
            <a:off x="7575030" y="5742347"/>
            <a:ext cx="3507698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Bréagach</a:t>
            </a:r>
            <a:endParaRPr lang="en-GB" sz="48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06727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3172918" y="3865099"/>
            <a:ext cx="584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600" b="1" dirty="0" err="1"/>
              <a:t>Ceart</a:t>
            </a:r>
            <a:endParaRPr lang="en-GB" sz="16600" b="1" dirty="0"/>
          </a:p>
        </p:txBody>
      </p:sp>
      <p:pic>
        <p:nvPicPr>
          <p:cNvPr id="3074" name="Picture 2" descr="Free Green Tick, Download Free Clip Art, Free Clip Art on Clipart ...">
            <a:extLst>
              <a:ext uri="{FF2B5EF4-FFF2-40B4-BE49-F238E27FC236}">
                <a16:creationId xmlns:a16="http://schemas.microsoft.com/office/drawing/2014/main" id="{2F01420E-3C24-4637-B0DC-70259234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7" y="346023"/>
            <a:ext cx="3399368" cy="3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D3E7639-44C2-43B7-BFD6-9F0D75E8C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18853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3264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764498" y="3819609"/>
            <a:ext cx="1012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3800" b="1" dirty="0" err="1"/>
              <a:t>Mícheart</a:t>
            </a:r>
            <a:endParaRPr lang="en-GB" sz="138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CB1486-A5EF-4535-9F50-F9218F48D2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002F9-0F57-485B-9946-31E5088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783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38" y="196122"/>
            <a:ext cx="3907124" cy="390712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93A90AA-5161-4433-9BCC-8F152B413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28788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4689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3F67A6-094D-4651-8ACC-847B078F5EE4}"/>
              </a:ext>
            </a:extLst>
          </p:cNvPr>
          <p:cNvSpPr txBox="1"/>
          <p:nvPr/>
        </p:nvSpPr>
        <p:spPr>
          <a:xfrm>
            <a:off x="1109272" y="7495"/>
            <a:ext cx="10268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dirty="0" err="1">
                <a:latin typeface="Comic Sans MS" panose="030F0702030302020204" pitchFamily="66" charset="0"/>
              </a:rPr>
              <a:t>Tá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clár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bán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sa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phictiúr</a:t>
            </a:r>
            <a:r>
              <a:rPr lang="en-IE" sz="6000" dirty="0">
                <a:latin typeface="Comic Sans MS" panose="030F0702030302020204" pitchFamily="66" charset="0"/>
              </a:rPr>
              <a:t>.</a:t>
            </a:r>
            <a:endParaRPr lang="en-GB" sz="6000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hlinkClick r:id="rId2" action="ppaction://hlinksldjump">
              <a:snd r:embed="rId3" name="bomb.wav"/>
            </a:hlinkClick>
            <a:extLst>
              <a:ext uri="{FF2B5EF4-FFF2-40B4-BE49-F238E27FC236}">
                <a16:creationId xmlns:a16="http://schemas.microsoft.com/office/drawing/2014/main" id="{FA35971B-CE1A-42B9-BB6B-0EF9940F1E9F}"/>
              </a:ext>
            </a:extLst>
          </p:cNvPr>
          <p:cNvSpPr txBox="1"/>
          <p:nvPr/>
        </p:nvSpPr>
        <p:spPr>
          <a:xfrm>
            <a:off x="1109272" y="5742346"/>
            <a:ext cx="3507698" cy="8309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Fíor</a:t>
            </a:r>
            <a:endParaRPr lang="en-GB" sz="4800" b="1" dirty="0">
              <a:latin typeface="Ink Free" panose="03080402000500000000" pitchFamily="66" charset="0"/>
            </a:endParaRPr>
          </a:p>
        </p:txBody>
      </p:sp>
      <p:sp>
        <p:nvSpPr>
          <p:cNvPr id="5" name="TextBox 4">
            <a:hlinkClick r:id="rId4" action="ppaction://hlinksldjump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04CDE605-8503-4D9F-9AB4-29762F077238}"/>
              </a:ext>
            </a:extLst>
          </p:cNvPr>
          <p:cNvSpPr txBox="1"/>
          <p:nvPr/>
        </p:nvSpPr>
        <p:spPr>
          <a:xfrm>
            <a:off x="7575030" y="5742347"/>
            <a:ext cx="3507698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Bréagach</a:t>
            </a:r>
            <a:endParaRPr lang="en-GB" sz="4800" b="1" dirty="0">
              <a:latin typeface="Ink Free" panose="030804020005000000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97B53-8C19-4416-AE6A-4D011F78BE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63" t="25511" r="32571" b="37600"/>
          <a:stretch/>
        </p:blipFill>
        <p:spPr>
          <a:xfrm>
            <a:off x="2186520" y="984767"/>
            <a:ext cx="7631085" cy="457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132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3172918" y="3865099"/>
            <a:ext cx="584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600" b="1" dirty="0" err="1"/>
              <a:t>Ceart</a:t>
            </a:r>
            <a:endParaRPr lang="en-GB" sz="16600" b="1" dirty="0"/>
          </a:p>
        </p:txBody>
      </p:sp>
      <p:pic>
        <p:nvPicPr>
          <p:cNvPr id="3074" name="Picture 2" descr="Free Green Tick, Download Free Clip Art, Free Clip Art on Clipart ...">
            <a:extLst>
              <a:ext uri="{FF2B5EF4-FFF2-40B4-BE49-F238E27FC236}">
                <a16:creationId xmlns:a16="http://schemas.microsoft.com/office/drawing/2014/main" id="{2F01420E-3C24-4637-B0DC-70259234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7" y="346023"/>
            <a:ext cx="3399368" cy="3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D3E7639-44C2-43B7-BFD6-9F0D75E8C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18853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49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9E6637-583F-41D0-9071-915FB7691D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4" r="37808" b="15675"/>
          <a:stretch/>
        </p:blipFill>
        <p:spPr>
          <a:xfrm>
            <a:off x="3750938" y="0"/>
            <a:ext cx="4690124" cy="685800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48E48E-ACF8-4CCE-B3F2-B631360EE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4125" y="2543956"/>
            <a:ext cx="1770088" cy="17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764498" y="3819609"/>
            <a:ext cx="1012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3800" b="1" dirty="0" err="1"/>
              <a:t>Mícheart</a:t>
            </a:r>
            <a:endParaRPr lang="en-GB" sz="138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CB1486-A5EF-4535-9F50-F9218F48D2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002F9-0F57-485B-9946-31E5088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783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38" y="196122"/>
            <a:ext cx="3907124" cy="390712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93A90AA-5161-4433-9BCC-8F152B413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28788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891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3F67A6-094D-4651-8ACC-847B078F5EE4}"/>
              </a:ext>
            </a:extLst>
          </p:cNvPr>
          <p:cNvSpPr txBox="1"/>
          <p:nvPr/>
        </p:nvSpPr>
        <p:spPr>
          <a:xfrm>
            <a:off x="1109272" y="7495"/>
            <a:ext cx="10268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dirty="0" err="1">
                <a:latin typeface="Comic Sans MS" panose="030F0702030302020204" pitchFamily="66" charset="0"/>
              </a:rPr>
              <a:t>Tá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teilifíseán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sa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phictiúr</a:t>
            </a:r>
            <a:r>
              <a:rPr lang="en-IE" sz="6000" dirty="0">
                <a:latin typeface="Comic Sans MS" panose="030F0702030302020204" pitchFamily="66" charset="0"/>
              </a:rPr>
              <a:t>.</a:t>
            </a:r>
            <a:endParaRPr lang="en-GB" sz="6000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hlinkClick r:id="rId2" action="ppaction://hlinksldjump" highlightClick="1">
              <a:snd r:embed="rId3" name="bomb.wav"/>
            </a:hlinkClick>
            <a:extLst>
              <a:ext uri="{FF2B5EF4-FFF2-40B4-BE49-F238E27FC236}">
                <a16:creationId xmlns:a16="http://schemas.microsoft.com/office/drawing/2014/main" id="{FA35971B-CE1A-42B9-BB6B-0EF9940F1E9F}"/>
              </a:ext>
            </a:extLst>
          </p:cNvPr>
          <p:cNvSpPr txBox="1"/>
          <p:nvPr/>
        </p:nvSpPr>
        <p:spPr>
          <a:xfrm>
            <a:off x="1109272" y="5742347"/>
            <a:ext cx="3507698" cy="8309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Fíor</a:t>
            </a:r>
            <a:endParaRPr lang="en-GB" sz="4800" b="1" dirty="0">
              <a:latin typeface="Ink Free" panose="03080402000500000000" pitchFamily="66" charset="0"/>
            </a:endParaRPr>
          </a:p>
        </p:txBody>
      </p:sp>
      <p:sp>
        <p:nvSpPr>
          <p:cNvPr id="5" name="TextBox 4">
            <a:hlinkClick r:id="rId4" action="ppaction://hlinksldjump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04CDE605-8503-4D9F-9AB4-29762F077238}"/>
              </a:ext>
            </a:extLst>
          </p:cNvPr>
          <p:cNvSpPr txBox="1"/>
          <p:nvPr/>
        </p:nvSpPr>
        <p:spPr>
          <a:xfrm>
            <a:off x="7575030" y="5742347"/>
            <a:ext cx="3507698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Bréagach</a:t>
            </a:r>
            <a:endParaRPr lang="en-GB" sz="4800" b="1" dirty="0">
              <a:latin typeface="Ink Free" panose="030804020005000000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D52CB8-99AF-4131-AB9E-9EE97CC99A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63" t="25511" r="32571" b="37600"/>
          <a:stretch/>
        </p:blipFill>
        <p:spPr>
          <a:xfrm>
            <a:off x="2280457" y="1023158"/>
            <a:ext cx="7631085" cy="457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8270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3172918" y="3865099"/>
            <a:ext cx="584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600" b="1" dirty="0" err="1"/>
              <a:t>Ceart</a:t>
            </a:r>
            <a:endParaRPr lang="en-GB" sz="16600" b="1" dirty="0"/>
          </a:p>
        </p:txBody>
      </p:sp>
      <p:pic>
        <p:nvPicPr>
          <p:cNvPr id="3074" name="Picture 2" descr="Free Green Tick, Download Free Clip Art, Free Clip Art on Clipart ...">
            <a:extLst>
              <a:ext uri="{FF2B5EF4-FFF2-40B4-BE49-F238E27FC236}">
                <a16:creationId xmlns:a16="http://schemas.microsoft.com/office/drawing/2014/main" id="{2F01420E-3C24-4637-B0DC-70259234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7" y="346023"/>
            <a:ext cx="3399368" cy="3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D3E7639-44C2-43B7-BFD6-9F0D75E8C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18853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7592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764498" y="3819609"/>
            <a:ext cx="1012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3800" b="1" dirty="0" err="1"/>
              <a:t>Mícheart</a:t>
            </a:r>
            <a:endParaRPr lang="en-GB" sz="138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CB1486-A5EF-4535-9F50-F9218F48D2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002F9-0F57-485B-9946-31E5088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783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38" y="196122"/>
            <a:ext cx="3907124" cy="390712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93A90AA-5161-4433-9BCC-8F152B413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304513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6780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3F67A6-094D-4651-8ACC-847B078F5EE4}"/>
              </a:ext>
            </a:extLst>
          </p:cNvPr>
          <p:cNvSpPr txBox="1"/>
          <p:nvPr/>
        </p:nvSpPr>
        <p:spPr>
          <a:xfrm>
            <a:off x="1109272" y="7495"/>
            <a:ext cx="10268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dirty="0" err="1">
                <a:latin typeface="Comic Sans MS" panose="030F0702030302020204" pitchFamily="66" charset="0"/>
              </a:rPr>
              <a:t>Tá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bláthanna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sa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phictiúr</a:t>
            </a:r>
            <a:r>
              <a:rPr lang="en-IE" sz="6000" dirty="0">
                <a:latin typeface="Comic Sans MS" panose="030F0702030302020204" pitchFamily="66" charset="0"/>
              </a:rPr>
              <a:t>.</a:t>
            </a:r>
            <a:endParaRPr lang="en-GB" sz="6000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hlinkClick r:id="rId2" action="ppaction://hlinksldjump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FA35971B-CE1A-42B9-BB6B-0EF9940F1E9F}"/>
              </a:ext>
            </a:extLst>
          </p:cNvPr>
          <p:cNvSpPr txBox="1"/>
          <p:nvPr/>
        </p:nvSpPr>
        <p:spPr>
          <a:xfrm>
            <a:off x="1109272" y="5742346"/>
            <a:ext cx="3507698" cy="8309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Fíor</a:t>
            </a:r>
            <a:endParaRPr lang="en-GB" sz="4800" b="1" dirty="0">
              <a:latin typeface="Ink Free" panose="03080402000500000000" pitchFamily="66" charset="0"/>
            </a:endParaRPr>
          </a:p>
        </p:txBody>
      </p:sp>
      <p:sp>
        <p:nvSpPr>
          <p:cNvPr id="5" name="TextBox 4">
            <a:hlinkClick r:id="rId4" action="ppaction://hlinksldjump">
              <a:snd r:embed="rId5" name="bomb.wav"/>
            </a:hlinkClick>
            <a:extLst>
              <a:ext uri="{FF2B5EF4-FFF2-40B4-BE49-F238E27FC236}">
                <a16:creationId xmlns:a16="http://schemas.microsoft.com/office/drawing/2014/main" id="{04CDE605-8503-4D9F-9AB4-29762F077238}"/>
              </a:ext>
            </a:extLst>
          </p:cNvPr>
          <p:cNvSpPr txBox="1"/>
          <p:nvPr/>
        </p:nvSpPr>
        <p:spPr>
          <a:xfrm>
            <a:off x="7575030" y="5742347"/>
            <a:ext cx="3507698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Bréagach</a:t>
            </a:r>
            <a:endParaRPr lang="en-GB" sz="4800" b="1" dirty="0">
              <a:latin typeface="Ink Free" panose="030804020005000000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DB5D47-EAA5-4CE3-9B66-062E25655F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63" t="25511" r="32571" b="37600"/>
          <a:stretch/>
        </p:blipFill>
        <p:spPr>
          <a:xfrm>
            <a:off x="2280457" y="1023158"/>
            <a:ext cx="7631085" cy="457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7797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3172918" y="3865099"/>
            <a:ext cx="584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600" b="1" dirty="0" err="1"/>
              <a:t>Ceart</a:t>
            </a:r>
            <a:endParaRPr lang="en-GB" sz="16600" b="1" dirty="0"/>
          </a:p>
        </p:txBody>
      </p:sp>
      <p:pic>
        <p:nvPicPr>
          <p:cNvPr id="3074" name="Picture 2" descr="Free Green Tick, Download Free Clip Art, Free Clip Art on Clipart ...">
            <a:extLst>
              <a:ext uri="{FF2B5EF4-FFF2-40B4-BE49-F238E27FC236}">
                <a16:creationId xmlns:a16="http://schemas.microsoft.com/office/drawing/2014/main" id="{2F01420E-3C24-4637-B0DC-70259234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7" y="346023"/>
            <a:ext cx="3399368" cy="3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D3E7639-44C2-43B7-BFD6-9F0D75E8C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18853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0755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764498" y="3819609"/>
            <a:ext cx="1012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3800" b="1" dirty="0" err="1"/>
              <a:t>Mícheart</a:t>
            </a:r>
            <a:endParaRPr lang="en-GB" sz="138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CB1486-A5EF-4535-9F50-F9218F48D2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002F9-0F57-485B-9946-31E5088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783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38" y="196122"/>
            <a:ext cx="3907124" cy="390712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93A90AA-5161-4433-9BCC-8F152B413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28788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929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FB3714-61C9-4CFD-9986-5587F23E4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39" t="23369" r="31088" b="36225"/>
          <a:stretch/>
        </p:blipFill>
        <p:spPr>
          <a:xfrm>
            <a:off x="2385934" y="1023158"/>
            <a:ext cx="7420131" cy="45345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3F67A6-094D-4651-8ACC-847B078F5EE4}"/>
              </a:ext>
            </a:extLst>
          </p:cNvPr>
          <p:cNvSpPr txBox="1"/>
          <p:nvPr/>
        </p:nvSpPr>
        <p:spPr>
          <a:xfrm>
            <a:off x="1109272" y="7495"/>
            <a:ext cx="10268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dirty="0" err="1">
                <a:latin typeface="Comic Sans MS" panose="030F0702030302020204" pitchFamily="66" charset="0"/>
              </a:rPr>
              <a:t>Níl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ubh</a:t>
            </a:r>
            <a:r>
              <a:rPr lang="en-IE" sz="6000" dirty="0">
                <a:latin typeface="Comic Sans MS" panose="030F0702030302020204" pitchFamily="66" charset="0"/>
              </a:rPr>
              <a:t> chásca </a:t>
            </a:r>
            <a:r>
              <a:rPr lang="en-IE" sz="6000" dirty="0" err="1">
                <a:latin typeface="Comic Sans MS" panose="030F0702030302020204" pitchFamily="66" charset="0"/>
              </a:rPr>
              <a:t>sa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phictiúr</a:t>
            </a:r>
            <a:r>
              <a:rPr lang="en-IE" sz="6000" dirty="0">
                <a:latin typeface="Comic Sans MS" panose="030F0702030302020204" pitchFamily="66" charset="0"/>
              </a:rPr>
              <a:t>.</a:t>
            </a:r>
            <a:endParaRPr lang="en-GB" sz="6000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hlinkClick r:id="rId3" action="ppaction://hlinksldjump">
              <a:snd r:embed="rId4" name="bomb.wav"/>
            </a:hlinkClick>
            <a:extLst>
              <a:ext uri="{FF2B5EF4-FFF2-40B4-BE49-F238E27FC236}">
                <a16:creationId xmlns:a16="http://schemas.microsoft.com/office/drawing/2014/main" id="{FA35971B-CE1A-42B9-BB6B-0EF9940F1E9F}"/>
              </a:ext>
            </a:extLst>
          </p:cNvPr>
          <p:cNvSpPr txBox="1"/>
          <p:nvPr/>
        </p:nvSpPr>
        <p:spPr>
          <a:xfrm>
            <a:off x="1109272" y="5772883"/>
            <a:ext cx="3507698" cy="8309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Fíor</a:t>
            </a:r>
            <a:endParaRPr lang="en-GB" sz="4800" b="1" dirty="0">
              <a:latin typeface="Ink Free" panose="03080402000500000000" pitchFamily="66" charset="0"/>
            </a:endParaRPr>
          </a:p>
        </p:txBody>
      </p:sp>
      <p:sp>
        <p:nvSpPr>
          <p:cNvPr id="5" name="TextBox 4">
            <a:hlinkClick r:id="rId5" action="ppaction://hlinksldjump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04CDE605-8503-4D9F-9AB4-29762F077238}"/>
              </a:ext>
            </a:extLst>
          </p:cNvPr>
          <p:cNvSpPr txBox="1"/>
          <p:nvPr/>
        </p:nvSpPr>
        <p:spPr>
          <a:xfrm>
            <a:off x="7575030" y="5742347"/>
            <a:ext cx="3507698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Bréagach</a:t>
            </a:r>
            <a:endParaRPr lang="en-GB" sz="48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04101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3172918" y="3865099"/>
            <a:ext cx="584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600" b="1" dirty="0" err="1"/>
              <a:t>Ceart</a:t>
            </a:r>
            <a:endParaRPr lang="en-GB" sz="16600" b="1" dirty="0"/>
          </a:p>
        </p:txBody>
      </p:sp>
      <p:pic>
        <p:nvPicPr>
          <p:cNvPr id="3074" name="Picture 2" descr="Free Green Tick, Download Free Clip Art, Free Clip Art on Clipart ...">
            <a:extLst>
              <a:ext uri="{FF2B5EF4-FFF2-40B4-BE49-F238E27FC236}">
                <a16:creationId xmlns:a16="http://schemas.microsoft.com/office/drawing/2014/main" id="{2F01420E-3C24-4637-B0DC-70259234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7" y="346023"/>
            <a:ext cx="3399368" cy="3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D3E7639-44C2-43B7-BFD6-9F0D75E8C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18853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8788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764498" y="3819609"/>
            <a:ext cx="1012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3800" b="1" dirty="0" err="1"/>
              <a:t>Mícheart</a:t>
            </a:r>
            <a:endParaRPr lang="en-GB" sz="138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CB1486-A5EF-4535-9F50-F9218F48D2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002F9-0F57-485B-9946-31E5088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783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38" y="196122"/>
            <a:ext cx="3907124" cy="390712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93A90AA-5161-4433-9BCC-8F152B413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28788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2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B8CA9D-3D63-4251-8E3C-40EF47B24B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61" t="16805" r="37463" b="15880"/>
          <a:stretch/>
        </p:blipFill>
        <p:spPr>
          <a:xfrm>
            <a:off x="3733335" y="0"/>
            <a:ext cx="4725329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6EBAAE-108A-4118-A32B-146BAF35A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4005" y="2776303"/>
            <a:ext cx="1305393" cy="13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2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3F67A6-094D-4651-8ACC-847B078F5EE4}"/>
              </a:ext>
            </a:extLst>
          </p:cNvPr>
          <p:cNvSpPr txBox="1"/>
          <p:nvPr/>
        </p:nvSpPr>
        <p:spPr>
          <a:xfrm>
            <a:off x="1109272" y="7495"/>
            <a:ext cx="10268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dirty="0" err="1">
                <a:latin typeface="Comic Sans MS" panose="030F0702030302020204" pitchFamily="66" charset="0"/>
              </a:rPr>
              <a:t>Tá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ubh</a:t>
            </a:r>
            <a:r>
              <a:rPr lang="en-IE" sz="6000" dirty="0">
                <a:latin typeface="Comic Sans MS" panose="030F0702030302020204" pitchFamily="66" charset="0"/>
              </a:rPr>
              <a:t> chásca </a:t>
            </a:r>
            <a:r>
              <a:rPr lang="en-IE" sz="6000" dirty="0" err="1">
                <a:latin typeface="Comic Sans MS" panose="030F0702030302020204" pitchFamily="66" charset="0"/>
              </a:rPr>
              <a:t>sa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phictiúr</a:t>
            </a:r>
            <a:r>
              <a:rPr lang="en-IE" sz="6000" dirty="0">
                <a:latin typeface="Comic Sans MS" panose="030F0702030302020204" pitchFamily="66" charset="0"/>
              </a:rPr>
              <a:t>.</a:t>
            </a:r>
            <a:endParaRPr lang="en-GB" sz="6000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hlinkClick r:id="rId2" action="ppaction://hlinksldjump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FA35971B-CE1A-42B9-BB6B-0EF9940F1E9F}"/>
              </a:ext>
            </a:extLst>
          </p:cNvPr>
          <p:cNvSpPr txBox="1"/>
          <p:nvPr/>
        </p:nvSpPr>
        <p:spPr>
          <a:xfrm>
            <a:off x="1109272" y="5742346"/>
            <a:ext cx="3507698" cy="8309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Fíor</a:t>
            </a:r>
            <a:endParaRPr lang="en-GB" sz="4800" b="1" dirty="0">
              <a:latin typeface="Ink Free" panose="03080402000500000000" pitchFamily="66" charset="0"/>
            </a:endParaRPr>
          </a:p>
        </p:txBody>
      </p:sp>
      <p:sp>
        <p:nvSpPr>
          <p:cNvPr id="5" name="TextBox 4">
            <a:hlinkClick r:id="rId4" action="ppaction://hlinksldjump">
              <a:snd r:embed="rId5" name="bomb.wav"/>
            </a:hlinkClick>
            <a:extLst>
              <a:ext uri="{FF2B5EF4-FFF2-40B4-BE49-F238E27FC236}">
                <a16:creationId xmlns:a16="http://schemas.microsoft.com/office/drawing/2014/main" id="{04CDE605-8503-4D9F-9AB4-29762F077238}"/>
              </a:ext>
            </a:extLst>
          </p:cNvPr>
          <p:cNvSpPr txBox="1"/>
          <p:nvPr/>
        </p:nvSpPr>
        <p:spPr>
          <a:xfrm>
            <a:off x="7575030" y="5742347"/>
            <a:ext cx="3507698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Bréagach</a:t>
            </a:r>
            <a:endParaRPr lang="en-GB" sz="4800" b="1" dirty="0">
              <a:latin typeface="Ink Free" panose="030804020005000000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9657C5-3E05-4551-9D8A-35F272603F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63" t="25511" r="32571" b="37600"/>
          <a:stretch/>
        </p:blipFill>
        <p:spPr>
          <a:xfrm>
            <a:off x="2280457" y="1068100"/>
            <a:ext cx="7631085" cy="457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7125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3172918" y="3865099"/>
            <a:ext cx="584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600" b="1" dirty="0" err="1"/>
              <a:t>Ceart</a:t>
            </a:r>
            <a:endParaRPr lang="en-GB" sz="16600" b="1" dirty="0"/>
          </a:p>
        </p:txBody>
      </p:sp>
      <p:pic>
        <p:nvPicPr>
          <p:cNvPr id="3074" name="Picture 2" descr="Free Green Tick, Download Free Clip Art, Free Clip Art on Clipart ...">
            <a:extLst>
              <a:ext uri="{FF2B5EF4-FFF2-40B4-BE49-F238E27FC236}">
                <a16:creationId xmlns:a16="http://schemas.microsoft.com/office/drawing/2014/main" id="{2F01420E-3C24-4637-B0DC-70259234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7" y="346023"/>
            <a:ext cx="3399368" cy="3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D3E7639-44C2-43B7-BFD6-9F0D75E8C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18853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2054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764498" y="3819609"/>
            <a:ext cx="1012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3800" b="1" dirty="0" err="1"/>
              <a:t>Mícheart</a:t>
            </a:r>
            <a:endParaRPr lang="en-GB" sz="138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CB1486-A5EF-4535-9F50-F9218F48D2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002F9-0F57-485B-9946-31E5088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783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38" y="196122"/>
            <a:ext cx="3907124" cy="390712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93A90AA-5161-4433-9BCC-8F152B413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28788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411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3F67A6-094D-4651-8ACC-847B078F5EE4}"/>
              </a:ext>
            </a:extLst>
          </p:cNvPr>
          <p:cNvSpPr txBox="1"/>
          <p:nvPr/>
        </p:nvSpPr>
        <p:spPr>
          <a:xfrm>
            <a:off x="1109272" y="7495"/>
            <a:ext cx="10268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000" dirty="0" err="1">
                <a:latin typeface="Comic Sans MS" panose="030F0702030302020204" pitchFamily="66" charset="0"/>
              </a:rPr>
              <a:t>Tá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seacláid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sa</a:t>
            </a:r>
            <a:r>
              <a:rPr lang="en-IE" sz="6000" dirty="0">
                <a:latin typeface="Comic Sans MS" panose="030F0702030302020204" pitchFamily="66" charset="0"/>
              </a:rPr>
              <a:t> </a:t>
            </a:r>
            <a:r>
              <a:rPr lang="en-IE" sz="6000" dirty="0" err="1">
                <a:latin typeface="Comic Sans MS" panose="030F0702030302020204" pitchFamily="66" charset="0"/>
              </a:rPr>
              <a:t>phictiúr</a:t>
            </a:r>
            <a:r>
              <a:rPr lang="en-IE" sz="6000" dirty="0">
                <a:latin typeface="Comic Sans MS" panose="030F0702030302020204" pitchFamily="66" charset="0"/>
              </a:rPr>
              <a:t>.</a:t>
            </a:r>
            <a:endParaRPr lang="en-GB" sz="6000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hlinkClick r:id="rId2" action="ppaction://hlinksldjump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FA35971B-CE1A-42B9-BB6B-0EF9940F1E9F}"/>
              </a:ext>
            </a:extLst>
          </p:cNvPr>
          <p:cNvSpPr txBox="1"/>
          <p:nvPr/>
        </p:nvSpPr>
        <p:spPr>
          <a:xfrm>
            <a:off x="1109273" y="5742346"/>
            <a:ext cx="3507698" cy="8309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Fíor</a:t>
            </a:r>
            <a:endParaRPr lang="en-GB" sz="4800" b="1" dirty="0">
              <a:latin typeface="Ink Free" panose="03080402000500000000" pitchFamily="66" charset="0"/>
            </a:endParaRPr>
          </a:p>
        </p:txBody>
      </p:sp>
      <p:sp>
        <p:nvSpPr>
          <p:cNvPr id="5" name="TextBox 4">
            <a:hlinkClick r:id="rId4" action="ppaction://hlinksldjump">
              <a:snd r:embed="rId5" name="bomb.wav"/>
            </a:hlinkClick>
            <a:extLst>
              <a:ext uri="{FF2B5EF4-FFF2-40B4-BE49-F238E27FC236}">
                <a16:creationId xmlns:a16="http://schemas.microsoft.com/office/drawing/2014/main" id="{04CDE605-8503-4D9F-9AB4-29762F077238}"/>
              </a:ext>
            </a:extLst>
          </p:cNvPr>
          <p:cNvSpPr txBox="1"/>
          <p:nvPr/>
        </p:nvSpPr>
        <p:spPr>
          <a:xfrm>
            <a:off x="7575030" y="5742347"/>
            <a:ext cx="3507698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 err="1">
                <a:latin typeface="Ink Free" panose="03080402000500000000" pitchFamily="66" charset="0"/>
              </a:rPr>
              <a:t>Bréagach</a:t>
            </a:r>
            <a:endParaRPr lang="en-GB" sz="4800" b="1" dirty="0">
              <a:latin typeface="Ink Free" panose="030804020005000000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BA95E4-EF2D-4286-91E5-D2715F32EA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63" t="25511" r="32571" b="37600"/>
          <a:stretch/>
        </p:blipFill>
        <p:spPr>
          <a:xfrm>
            <a:off x="2280457" y="1023158"/>
            <a:ext cx="7631085" cy="457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4993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3172918" y="3865099"/>
            <a:ext cx="584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600" b="1" dirty="0" err="1"/>
              <a:t>Ceart</a:t>
            </a:r>
            <a:endParaRPr lang="en-GB" sz="16600" b="1" dirty="0"/>
          </a:p>
        </p:txBody>
      </p:sp>
      <p:pic>
        <p:nvPicPr>
          <p:cNvPr id="3074" name="Picture 2" descr="Free Green Tick, Download Free Clip Art, Free Clip Art on Clipart ...">
            <a:extLst>
              <a:ext uri="{FF2B5EF4-FFF2-40B4-BE49-F238E27FC236}">
                <a16:creationId xmlns:a16="http://schemas.microsoft.com/office/drawing/2014/main" id="{2F01420E-3C24-4637-B0DC-70259234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7" y="346023"/>
            <a:ext cx="3399368" cy="3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D3E7639-44C2-43B7-BFD6-9F0D75E8C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18853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3387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764498" y="3819609"/>
            <a:ext cx="1012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3800" b="1" dirty="0" err="1"/>
              <a:t>Mícheart</a:t>
            </a:r>
            <a:endParaRPr lang="en-GB" sz="138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CB1486-A5EF-4535-9F50-F9218F48D2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002F9-0F57-485B-9946-31E5088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783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38" y="196122"/>
            <a:ext cx="3907124" cy="390712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93A90AA-5161-4433-9BCC-8F152B413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28788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5934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72774-60CA-4B5D-AACC-C4AC4BACC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63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E" sz="9600" b="1" dirty="0">
                <a:latin typeface="Ink Free" panose="03080402000500000000" pitchFamily="66" charset="0"/>
              </a:rPr>
              <a:t>An </a:t>
            </a:r>
            <a:r>
              <a:rPr lang="en-IE" sz="9600" b="1" dirty="0" err="1">
                <a:latin typeface="Ink Free" panose="03080402000500000000" pitchFamily="66" charset="0"/>
              </a:rPr>
              <a:t>Chríoch</a:t>
            </a:r>
            <a:endParaRPr lang="en-GB" sz="9600" b="1" dirty="0">
              <a:latin typeface="Ink Free" panose="03080402000500000000" pitchFamily="66" charset="0"/>
            </a:endParaRPr>
          </a:p>
        </p:txBody>
      </p:sp>
      <p:pic>
        <p:nvPicPr>
          <p:cNvPr id="3" name="Picture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F4980B2-6D4B-407B-A080-2492B7FDC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100" y="2203021"/>
            <a:ext cx="6829799" cy="38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6934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4008383" y="0"/>
            <a:ext cx="3801460" cy="3121572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/>
          <p:cNvSpPr txBox="1"/>
          <p:nvPr/>
        </p:nvSpPr>
        <p:spPr>
          <a:xfrm>
            <a:off x="4089181" y="974346"/>
            <a:ext cx="3720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 err="1">
                <a:latin typeface="Twinkl" pitchFamily="2" charset="0"/>
              </a:rPr>
              <a:t>Cén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lá</a:t>
            </a:r>
            <a:r>
              <a:rPr lang="en-IE" sz="4000" dirty="0">
                <a:latin typeface="Twinkl" pitchFamily="2" charset="0"/>
              </a:rPr>
              <a:t> atá </a:t>
            </a:r>
            <a:r>
              <a:rPr lang="en-IE" sz="4000" dirty="0" err="1">
                <a:latin typeface="Twinkl" pitchFamily="2" charset="0"/>
              </a:rPr>
              <a:t>ann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inniu</a:t>
            </a:r>
            <a:r>
              <a:rPr lang="en-IE" sz="4000" dirty="0">
                <a:latin typeface="Twinkl" pitchFamily="2" charset="0"/>
              </a:rPr>
              <a:t>?</a:t>
            </a:r>
            <a:endParaRPr lang="en-IE" sz="2800" dirty="0"/>
          </a:p>
        </p:txBody>
      </p:sp>
      <p:sp>
        <p:nvSpPr>
          <p:cNvPr id="15" name="Oval Callout 14"/>
          <p:cNvSpPr/>
          <p:nvPr/>
        </p:nvSpPr>
        <p:spPr>
          <a:xfrm>
            <a:off x="417130" y="2655748"/>
            <a:ext cx="3744967" cy="2755294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TextBox 15"/>
          <p:cNvSpPr txBox="1"/>
          <p:nvPr/>
        </p:nvSpPr>
        <p:spPr>
          <a:xfrm>
            <a:off x="441435" y="3371674"/>
            <a:ext cx="3720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 err="1">
                <a:latin typeface="Twinkl" pitchFamily="2" charset="0"/>
              </a:rPr>
              <a:t>Cén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lá</a:t>
            </a:r>
            <a:r>
              <a:rPr lang="en-IE" sz="4000" dirty="0">
                <a:latin typeface="Twinkl" pitchFamily="2" charset="0"/>
              </a:rPr>
              <a:t> a </a:t>
            </a:r>
            <a:r>
              <a:rPr lang="en-IE" sz="4000" dirty="0" err="1">
                <a:latin typeface="Twinkl" pitchFamily="2" charset="0"/>
              </a:rPr>
              <a:t>bhí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ann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inné</a:t>
            </a:r>
            <a:r>
              <a:rPr lang="en-IE" sz="4000" dirty="0">
                <a:latin typeface="Twinkl" pitchFamily="2" charset="0"/>
              </a:rPr>
              <a:t>?</a:t>
            </a:r>
            <a:endParaRPr lang="en-IE" sz="2800" dirty="0"/>
          </a:p>
        </p:txBody>
      </p:sp>
      <p:sp>
        <p:nvSpPr>
          <p:cNvPr id="18" name="Oval Callout 17"/>
          <p:cNvSpPr/>
          <p:nvPr/>
        </p:nvSpPr>
        <p:spPr>
          <a:xfrm>
            <a:off x="7631824" y="2655748"/>
            <a:ext cx="3987362" cy="2755294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TextBox 16"/>
          <p:cNvSpPr txBox="1"/>
          <p:nvPr/>
        </p:nvSpPr>
        <p:spPr>
          <a:xfrm>
            <a:off x="7729045" y="3371674"/>
            <a:ext cx="3720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 err="1">
                <a:latin typeface="Twinkl" pitchFamily="2" charset="0"/>
              </a:rPr>
              <a:t>Cén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lá</a:t>
            </a:r>
            <a:r>
              <a:rPr lang="en-IE" sz="4000" dirty="0">
                <a:latin typeface="Twinkl" pitchFamily="2" charset="0"/>
              </a:rPr>
              <a:t> a </a:t>
            </a:r>
            <a:r>
              <a:rPr lang="en-IE" sz="4000" dirty="0" err="1">
                <a:latin typeface="Twinkl" pitchFamily="2" charset="0"/>
              </a:rPr>
              <a:t>bheidh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ann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amárach</a:t>
            </a:r>
            <a:r>
              <a:rPr lang="en-IE" sz="4000" dirty="0">
                <a:latin typeface="Twinkl" pitchFamily="2" charset="0"/>
              </a:rPr>
              <a:t>?</a:t>
            </a:r>
            <a:endParaRPr lang="en-IE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5912767"/>
          <a:ext cx="12191998" cy="8217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2317">
                  <a:extLst>
                    <a:ext uri="{9D8B030D-6E8A-4147-A177-3AD203B41FA5}">
                      <a16:colId xmlns:a16="http://schemas.microsoft.com/office/drawing/2014/main" val="2064909233"/>
                    </a:ext>
                  </a:extLst>
                </a:gridCol>
                <a:gridCol w="1686911">
                  <a:extLst>
                    <a:ext uri="{9D8B030D-6E8A-4147-A177-3AD203B41FA5}">
                      <a16:colId xmlns:a16="http://schemas.microsoft.com/office/drawing/2014/main" val="197727737"/>
                    </a:ext>
                  </a:extLst>
                </a:gridCol>
                <a:gridCol w="1923393">
                  <a:extLst>
                    <a:ext uri="{9D8B030D-6E8A-4147-A177-3AD203B41FA5}">
                      <a16:colId xmlns:a16="http://schemas.microsoft.com/office/drawing/2014/main" val="3002858055"/>
                    </a:ext>
                  </a:extLst>
                </a:gridCol>
                <a:gridCol w="1764235">
                  <a:extLst>
                    <a:ext uri="{9D8B030D-6E8A-4147-A177-3AD203B41FA5}">
                      <a16:colId xmlns:a16="http://schemas.microsoft.com/office/drawing/2014/main" val="3846055514"/>
                    </a:ext>
                  </a:extLst>
                </a:gridCol>
                <a:gridCol w="1546523">
                  <a:extLst>
                    <a:ext uri="{9D8B030D-6E8A-4147-A177-3AD203B41FA5}">
                      <a16:colId xmlns:a16="http://schemas.microsoft.com/office/drawing/2014/main" val="740025888"/>
                    </a:ext>
                  </a:extLst>
                </a:gridCol>
                <a:gridCol w="1781504">
                  <a:extLst>
                    <a:ext uri="{9D8B030D-6E8A-4147-A177-3AD203B41FA5}">
                      <a16:colId xmlns:a16="http://schemas.microsoft.com/office/drawing/2014/main" val="1224313621"/>
                    </a:ext>
                  </a:extLst>
                </a:gridCol>
                <a:gridCol w="1897115">
                  <a:extLst>
                    <a:ext uri="{9D8B030D-6E8A-4147-A177-3AD203B41FA5}">
                      <a16:colId xmlns:a16="http://schemas.microsoft.com/office/drawing/2014/main" val="1618416453"/>
                    </a:ext>
                  </a:extLst>
                </a:gridCol>
              </a:tblGrid>
              <a:tr h="821794"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 Luan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Mháirt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Chéadaoin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Déardaoin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 </a:t>
                      </a:r>
                      <a:r>
                        <a:rPr lang="en-IE" sz="2000" dirty="0" err="1">
                          <a:latin typeface="Twinkl" pitchFamily="2" charset="0"/>
                        </a:rPr>
                        <a:t>Aoine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Sathairn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Domhnach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314599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D780C5-7DF8-42B9-AC39-C478ACE36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62921" y="2816012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D8F67E-4679-485D-B52E-4C56B5F136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644712" y="363633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7B18F0-6CB7-4435-BE8E-A369B7EAE2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320705" y="283975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B7F412-0BF9-4306-9A91-B20B0B28386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04604" y="5631978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3E46C4-1C13-4E2B-9516-3BA0AD30C84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267721" y="5661904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65B924-14FE-4BF0-99CC-B4298BBDEEF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955821" y="5669759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ABDEE9-1AC7-4A4F-B639-32B521A48EE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39583" y="5669759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825859-0B37-473C-969E-1C4988DCB88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505043" y="5669759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210EE4-55AD-4C2A-B44B-F570090924E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07355" y="5631978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68C853-DEC5-415C-8CD8-F756619BD76A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923073" y="5607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674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3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8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0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7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0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8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/>
              <a:t>Ó</a:t>
            </a:r>
            <a:endParaRPr lang="en-IE" sz="23900" dirty="0"/>
          </a:p>
        </p:txBody>
      </p:sp>
      <p:pic>
        <p:nvPicPr>
          <p:cNvPr id="1026" name="Picture 2" descr="Image result for ok symbo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backgroundMark x1="43636" y1="59569" x2="43636" y2="59569"/>
                        <a14:backgroundMark x1="51970" y1="35580" x2="51970" y2="35580"/>
                        <a14:backgroundMark x1="46364" y1="33154" x2="46364" y2="33154"/>
                        <a14:backgroundMark x1="56364" y1="97844" x2="56364" y2="97844"/>
                        <a14:backgroundMark x1="67879" y1="45283" x2="67879" y2="45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3" y="588889"/>
            <a:ext cx="4528457" cy="254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9C48E7-6C58-4A01-B3E0-AC00BED83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2952" y="3577618"/>
            <a:ext cx="1029637" cy="10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6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2" y="1481603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35173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/>
              <a:t>í</a:t>
            </a:r>
            <a:endParaRPr lang="en-IE" sz="23900" dirty="0"/>
          </a:p>
        </p:txBody>
      </p:sp>
      <p:pic>
        <p:nvPicPr>
          <p:cNvPr id="2050" name="Picture 2" descr="Image result for emoji hand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0469" y1="27344" x2="81250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14" y="267838"/>
            <a:ext cx="3118129" cy="313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0B395B-B2BB-4E9B-B312-99F4AAC15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9806" y="3756078"/>
            <a:ext cx="1658240" cy="16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5454F-CC42-488E-A487-FFDD418AD4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6" t="17215" r="37577" b="15881"/>
          <a:stretch/>
        </p:blipFill>
        <p:spPr>
          <a:xfrm>
            <a:off x="3725594" y="0"/>
            <a:ext cx="4740812" cy="683851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D0BBA2-B90F-4D80-8168-67CA5B34C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4006" y="2696980"/>
            <a:ext cx="1464040" cy="146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5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2" y="1481602"/>
            <a:ext cx="3853543" cy="38724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35173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>
                <a:latin typeface="Comic Sans MS" panose="030F0702030302020204" pitchFamily="66" charset="0"/>
              </a:rPr>
              <a:t>á</a:t>
            </a:r>
            <a:endParaRPr lang="en-IE" sz="239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743" y="104785"/>
            <a:ext cx="2974550" cy="34607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73AC2B-3BEE-46F0-85C2-119C14315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0116" y="3417829"/>
            <a:ext cx="1823803" cy="182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0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2" y="1481602"/>
            <a:ext cx="3853543" cy="38724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35173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>
                <a:latin typeface="Comic Sans MS" panose="030F0702030302020204" pitchFamily="66" charset="0"/>
              </a:rPr>
              <a:t>é</a:t>
            </a:r>
            <a:endParaRPr lang="en-IE" sz="23900" dirty="0">
              <a:latin typeface="Comic Sans MS" panose="030F0702030302020204" pitchFamily="66" charset="0"/>
            </a:endParaRPr>
          </a:p>
        </p:txBody>
      </p:sp>
      <p:pic>
        <p:nvPicPr>
          <p:cNvPr id="20482" name="Picture 2" descr="Image result for shouting emoji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222" y="142830"/>
            <a:ext cx="3718978" cy="37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61F104-0C4D-4437-AB21-19AFF2519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1740" y="4150073"/>
            <a:ext cx="1404079" cy="140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1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/>
              <a:t>ú</a:t>
            </a:r>
            <a:endParaRPr lang="en-IE" sz="23900" dirty="0"/>
          </a:p>
        </p:txBody>
      </p:sp>
      <p:pic>
        <p:nvPicPr>
          <p:cNvPr id="8194" name="Picture 2" descr="Image result for emoji pou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203" y="201181"/>
            <a:ext cx="3005070" cy="30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59AAD4-A721-4D9B-84FF-0DA4C6A6A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9036" y="3522140"/>
            <a:ext cx="1449049" cy="144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4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900" dirty="0" err="1"/>
              <a:t>mh</a:t>
            </a:r>
            <a:endParaRPr lang="en-IE" sz="19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95111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8673" y="288649"/>
            <a:ext cx="3064151" cy="306415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BCDE81-3BFA-4115-B68B-3F62D8622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6069" y="3560878"/>
            <a:ext cx="1598951" cy="159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1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900" dirty="0" err="1"/>
              <a:t>ch</a:t>
            </a:r>
            <a:endParaRPr lang="en-IE" sz="19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40" b="96667" l="4296" r="96907">
                        <a14:backgroundMark x1="12199" y1="61111" x2="30756" y2="17937"/>
                        <a14:backgroundMark x1="30756" y1="17937" x2="45361" y2="952"/>
                        <a14:backgroundMark x1="45361" y1="952" x2="45361" y2="476"/>
                        <a14:backgroundMark x1="93471" y1="13651" x2="79897" y2="31429"/>
                        <a14:backgroundMark x1="79897" y1="31429" x2="98454" y2="35079"/>
                        <a14:backgroundMark x1="97766" y1="48889" x2="45017" y2="91746"/>
                        <a14:backgroundMark x1="45017" y1="91746" x2="43471" y2="99206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449" t="2677" b="5217"/>
          <a:stretch/>
        </p:blipFill>
        <p:spPr>
          <a:xfrm>
            <a:off x="8561605" y="420815"/>
            <a:ext cx="2046511" cy="21132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2D89E7-06F9-41F8-8EC4-CED03EBC9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9311" y="3277766"/>
            <a:ext cx="1359108" cy="135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900" dirty="0" err="1"/>
              <a:t>th</a:t>
            </a:r>
            <a:endParaRPr lang="en-IE" sz="19900" dirty="0"/>
          </a:p>
        </p:txBody>
      </p:sp>
      <p:pic>
        <p:nvPicPr>
          <p:cNvPr id="1026" name="Picture 2" descr="🥱 Yawning Face Emoji on Google Android 10.0">
            <a:extLst>
              <a:ext uri="{FF2B5EF4-FFF2-40B4-BE49-F238E27FC236}">
                <a16:creationId xmlns:a16="http://schemas.microsoft.com/office/drawing/2014/main" id="{29E80EAC-6546-42D2-AA52-7116634FB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266" y="337660"/>
            <a:ext cx="2427514" cy="24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311784-7D6D-4A78-A8F4-3F33E7EF5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2587" y="3213423"/>
            <a:ext cx="1718872" cy="17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9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00630" y="2765893"/>
            <a:ext cx="31432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gu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endParaRPr lang="en-IE" sz="6000" dirty="0">
              <a:solidFill>
                <a:srgbClr val="FF0000"/>
              </a:solidFill>
              <a:latin typeface="Twinkl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6245" y="4885229"/>
            <a:ext cx="35860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da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endParaRPr lang="en-IE" sz="6000" dirty="0">
              <a:solidFill>
                <a:srgbClr val="FF0000"/>
              </a:solidFill>
              <a:latin typeface="Twinkl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3789" y="716346"/>
            <a:ext cx="20769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blá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endParaRPr lang="en-IE" sz="6000" dirty="0">
              <a:solidFill>
                <a:srgbClr val="FF0000"/>
              </a:solidFill>
              <a:latin typeface="Twinkl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9157" y="2696977"/>
            <a:ext cx="1755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>
                <a:latin typeface="Twinkl" pitchFamily="2" charset="0"/>
              </a:rPr>
              <a:t>ug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42282" y="724486"/>
            <a:ext cx="14093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it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81408" y="4838694"/>
            <a:ext cx="2340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ro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ar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26320" y="620040"/>
            <a:ext cx="2441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bó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ar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63794" y="2755266"/>
            <a:ext cx="22878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a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air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607666" y="4977562"/>
            <a:ext cx="25859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5400" dirty="0" err="1">
                <a:latin typeface="Twinkl" pitchFamily="2" charset="0"/>
              </a:rPr>
              <a:t>scá</a:t>
            </a:r>
            <a:r>
              <a:rPr lang="en-IE" sz="54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5400" dirty="0" err="1">
                <a:latin typeface="Twinkl" pitchFamily="2" charset="0"/>
              </a:rPr>
              <a:t>án</a:t>
            </a:r>
            <a:endParaRPr lang="en-IE" sz="5400" dirty="0">
              <a:latin typeface="Twinkl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43A04E-5EC1-458D-A65E-A917B7CA27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582501" y="237315"/>
            <a:ext cx="1094547" cy="15294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3F26EF-4DE0-47D4-8EE3-7FEF67ADE66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858" r="97425">
                        <a14:foregroundMark x1="73820" y1="42029" x2="87124" y2="26570"/>
                        <a14:foregroundMark x1="75536" y1="49275" x2="89700" y2="48792"/>
                        <a14:foregroundMark x1="75107" y1="55072" x2="87124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53705" y="2382395"/>
            <a:ext cx="1952137" cy="1734302"/>
          </a:xfrm>
          <a:prstGeom prst="rect">
            <a:avLst/>
          </a:prstGeom>
        </p:spPr>
      </p:pic>
      <p:pic>
        <p:nvPicPr>
          <p:cNvPr id="2052" name="Picture 4" descr="Fall Down Images, Stock Photos &amp; Vectors | Shutterstock">
            <a:extLst>
              <a:ext uri="{FF2B5EF4-FFF2-40B4-BE49-F238E27FC236}">
                <a16:creationId xmlns:a16="http://schemas.microsoft.com/office/drawing/2014/main" id="{B164C1D2-FC64-40F7-B6F8-00E832254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500" b="89643" l="8116" r="94783">
                        <a14:foregroundMark x1="23768" y1="34286" x2="28696" y2="27143"/>
                        <a14:foregroundMark x1="35072" y1="30357" x2="49275" y2="3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829" y="-62424"/>
            <a:ext cx="2657339" cy="21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brary of gift giving clip art royalty free download png files ...">
            <a:extLst>
              <a:ext uri="{FF2B5EF4-FFF2-40B4-BE49-F238E27FC236}">
                <a16:creationId xmlns:a16="http://schemas.microsoft.com/office/drawing/2014/main" id="{29871019-9FCB-4372-9EDD-51D04EB6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81" y="1815151"/>
            <a:ext cx="1944188" cy="194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5676D7-4B18-45F3-A8AE-670B7AB01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572111" y="1655377"/>
            <a:ext cx="609600" cy="609600"/>
          </a:xfrm>
          <a:prstGeom prst="rect">
            <a:avLst/>
          </a:prstGeom>
        </p:spPr>
      </p:pic>
      <p:pic>
        <p:nvPicPr>
          <p:cNvPr id="3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97193F-311B-4371-9A0F-78E1DF87C9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549142" y="3774677"/>
            <a:ext cx="609600" cy="6096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C05B9C5-80B9-4FE8-A88F-E9EEC4DA3517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7143" b="88036" l="15114" r="86932"/>
                    </a14:imgEffect>
                  </a14:imgLayer>
                </a14:imgProps>
              </a:ext>
            </a:extLst>
          </a:blip>
          <a:srcRect l="15232" t="7635" r="13279" b="11709"/>
          <a:stretch/>
        </p:blipFill>
        <p:spPr>
          <a:xfrm>
            <a:off x="-9910" y="4412698"/>
            <a:ext cx="2279366" cy="1636481"/>
          </a:xfrm>
          <a:prstGeom prst="rect">
            <a:avLst/>
          </a:prstGeom>
        </p:spPr>
      </p:pic>
      <p:pic>
        <p:nvPicPr>
          <p:cNvPr id="4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69410F-4246-4A3B-A293-2C82B21843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369686" y="5955932"/>
            <a:ext cx="609600" cy="609600"/>
          </a:xfrm>
          <a:prstGeom prst="rect">
            <a:avLst/>
          </a:prstGeom>
        </p:spPr>
      </p:pic>
      <p:pic>
        <p:nvPicPr>
          <p:cNvPr id="4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1E3550-4D10-41B9-A280-E24A28CB208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405971" y="1728349"/>
            <a:ext cx="609600" cy="609600"/>
          </a:xfrm>
          <a:prstGeom prst="rect">
            <a:avLst/>
          </a:prstGeom>
        </p:spPr>
      </p:pic>
      <p:pic>
        <p:nvPicPr>
          <p:cNvPr id="4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279499-A828-42D4-8E13-48FD244F5AB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442161" y="3707042"/>
            <a:ext cx="609600" cy="562671"/>
          </a:xfrm>
          <a:prstGeom prst="rect">
            <a:avLst/>
          </a:prstGeom>
        </p:spPr>
      </p:pic>
      <p:pic>
        <p:nvPicPr>
          <p:cNvPr id="2058" name="Picture 10" descr="Free Cartoon Bicycle Cliparts, Download Free Clip Art, Free Clip ...">
            <a:extLst>
              <a:ext uri="{FF2B5EF4-FFF2-40B4-BE49-F238E27FC236}">
                <a16:creationId xmlns:a16="http://schemas.microsoft.com/office/drawing/2014/main" id="{ECA1BFD3-9F2E-4C19-94C2-D353495BA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714" y="4315361"/>
            <a:ext cx="2045539" cy="173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B6302D-8EC5-46B4-AB2C-E07856C7C15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485480" y="5860834"/>
            <a:ext cx="609600" cy="609600"/>
          </a:xfrm>
          <a:prstGeom prst="rect">
            <a:avLst/>
          </a:prstGeom>
        </p:spPr>
      </p:pic>
      <p:pic>
        <p:nvPicPr>
          <p:cNvPr id="2060" name="Picture 12" descr="Free Road Cliparts, Download Free Clip Art, Free Clip Art on ...">
            <a:extLst>
              <a:ext uri="{FF2B5EF4-FFF2-40B4-BE49-F238E27FC236}">
                <a16:creationId xmlns:a16="http://schemas.microsoft.com/office/drawing/2014/main" id="{F68B945D-09C1-4AFC-867F-761E12DFC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885" y="223274"/>
            <a:ext cx="1774809" cy="14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C3050B-D3C2-49B2-825D-9E044066DA8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398097" y="1618106"/>
            <a:ext cx="609600" cy="609600"/>
          </a:xfrm>
          <a:prstGeom prst="rect">
            <a:avLst/>
          </a:prstGeom>
        </p:spPr>
      </p:pic>
      <p:pic>
        <p:nvPicPr>
          <p:cNvPr id="2062" name="Picture 14" descr="Dad clipart, Dad Transparent FREE for download on WebStockReview 2020">
            <a:extLst>
              <a:ext uri="{FF2B5EF4-FFF2-40B4-BE49-F238E27FC236}">
                <a16:creationId xmlns:a16="http://schemas.microsoft.com/office/drawing/2014/main" id="{A6DF1F16-3DCC-4EFF-935A-763E52918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626" b="90407" l="0" r="100000">
                        <a14:foregroundMark x1="2760" y1="85691" x2="26964" y2="58537"/>
                        <a14:foregroundMark x1="7431" y1="70569" x2="52866" y2="54146"/>
                        <a14:foregroundMark x1="12739" y1="61301" x2="48832" y2="51870"/>
                        <a14:foregroundMark x1="12314" y1="88780" x2="23355" y2="66179"/>
                        <a14:foregroundMark x1="36306" y1="88943" x2="25053" y2="65366"/>
                        <a14:foregroundMark x1="15924" y1="88130" x2="19958" y2="83902"/>
                        <a14:foregroundMark x1="26752" y1="86179" x2="29299" y2="79024"/>
                        <a14:foregroundMark x1="29087" y1="70081" x2="56051" y2="54472"/>
                        <a14:foregroundMark x1="60085" y1="61626" x2="65393" y2="77398"/>
                        <a14:foregroundMark x1="60510" y1="86341" x2="64119" y2="63577"/>
                        <a14:foregroundMark x1="54352" y1="61626" x2="65393" y2="61138"/>
                        <a14:foregroundMark x1="42675" y1="47317" x2="45860" y2="52683"/>
                        <a14:foregroundMark x1="73248" y1="53821" x2="82166" y2="76423"/>
                        <a14:foregroundMark x1="66454" y1="78537" x2="95966" y2="68943"/>
                        <a14:foregroundMark x1="73885" y1="62114" x2="77070" y2="81789"/>
                        <a14:foregroundMark x1="68153" y1="85854" x2="93631" y2="79512"/>
                        <a14:foregroundMark x1="87261" y1="73659" x2="94904" y2="86341"/>
                        <a14:foregroundMark x1="64756" y1="87967" x2="92144" y2="84878"/>
                        <a14:foregroundMark x1="78132" y1="61301" x2="94480" y2="69268"/>
                        <a14:foregroundMark x1="58811" y1="39350" x2="75159" y2="42114"/>
                        <a14:foregroundMark x1="75584" y1="39024" x2="71550" y2="44715"/>
                        <a14:foregroundMark x1="65180" y1="42439" x2="71125" y2="44228"/>
                        <a14:foregroundMark x1="63057" y1="26016" x2="60722" y2="29919"/>
                        <a14:foregroundMark x1="86837" y1="62276" x2="95117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87"/>
          <a:stretch/>
        </p:blipFill>
        <p:spPr bwMode="auto">
          <a:xfrm>
            <a:off x="8067867" y="1927990"/>
            <a:ext cx="1714006" cy="198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AABB56-3102-4F52-AE9B-1F52F03683B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542367" y="3803098"/>
            <a:ext cx="609600" cy="6096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D05391F-6B41-42FB-A603-2E505703D2E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206" b="95772" l="1977" r="967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8521" y="4516731"/>
            <a:ext cx="1458357" cy="1844991"/>
          </a:xfrm>
          <a:prstGeom prst="rect">
            <a:avLst/>
          </a:prstGeom>
        </p:spPr>
      </p:pic>
      <p:pic>
        <p:nvPicPr>
          <p:cNvPr id="4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8CE605-4B73-471D-A4EF-286A9308167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437376" y="59008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53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8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90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67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11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20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winkl" pitchFamily="2" charset="0"/>
              </a:rPr>
              <a:t>Deachtú</a:t>
            </a:r>
            <a:endParaRPr lang="en-IE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winkl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00" b="90000" l="600" r="95100">
                        <a14:foregroundMark x1="10300" y1="17200" x2="4600" y2="21400"/>
                        <a14:foregroundMark x1="8600" y1="82000" x2="4600" y2="77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9294" y="1690688"/>
            <a:ext cx="4873411" cy="4873411"/>
          </a:xfrm>
          <a:prstGeom prst="rect">
            <a:avLst/>
          </a:prstGeom>
        </p:spPr>
      </p:pic>
      <p:sp>
        <p:nvSpPr>
          <p:cNvPr id="5" name="Oval Callout 5">
            <a:extLst>
              <a:ext uri="{FF2B5EF4-FFF2-40B4-BE49-F238E27FC236}">
                <a16:creationId xmlns:a16="http://schemas.microsoft.com/office/drawing/2014/main" id="{7D8C5CBB-25B4-4FE5-B3AD-132BF9FDC6D3}"/>
              </a:ext>
            </a:extLst>
          </p:cNvPr>
          <p:cNvSpPr/>
          <p:nvPr/>
        </p:nvSpPr>
        <p:spPr>
          <a:xfrm>
            <a:off x="8532704" y="293902"/>
            <a:ext cx="3659296" cy="3135098"/>
          </a:xfrm>
          <a:prstGeom prst="wedgeEllipseCallout">
            <a:avLst>
              <a:gd name="adj1" fmla="val -51212"/>
              <a:gd name="adj2" fmla="val 5066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B6799-0825-41A4-9F14-3C4025F1163A}"/>
              </a:ext>
            </a:extLst>
          </p:cNvPr>
          <p:cNvSpPr txBox="1"/>
          <p:nvPr/>
        </p:nvSpPr>
        <p:spPr>
          <a:xfrm>
            <a:off x="8796789" y="707289"/>
            <a:ext cx="31311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Comic Sans MS" panose="030F0702030302020204" pitchFamily="66" charset="0"/>
              </a:rPr>
              <a:t>Test yourself!</a:t>
            </a:r>
          </a:p>
          <a:p>
            <a:pPr algn="ctr"/>
            <a:r>
              <a:rPr lang="en-IE" sz="2400" dirty="0">
                <a:latin typeface="Comic Sans MS" panose="030F0702030302020204" pitchFamily="66" charset="0"/>
              </a:rPr>
              <a:t>See how many words you can spell correctly from the previous slide.</a:t>
            </a:r>
          </a:p>
          <a:p>
            <a:pPr algn="ctr"/>
            <a:r>
              <a:rPr lang="en-IE" sz="2400" dirty="0">
                <a:latin typeface="Comic Sans MS" panose="030F0702030302020204" pitchFamily="66" charset="0"/>
              </a:rPr>
              <a:t>Don’t forget ‘</a:t>
            </a:r>
            <a:r>
              <a:rPr lang="en-IE" sz="2400" dirty="0" err="1">
                <a:latin typeface="Comic Sans MS" panose="030F0702030302020204" pitchFamily="66" charset="0"/>
              </a:rPr>
              <a:t>th</a:t>
            </a:r>
            <a:r>
              <a:rPr lang="en-IE" sz="2400" dirty="0">
                <a:latin typeface="Comic Sans MS" panose="030F0702030302020204" pitchFamily="66" charset="0"/>
              </a:rPr>
              <a:t>’. </a:t>
            </a:r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45543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8C557B-5465-4309-8355-BEF635028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04" t="21435" r="37609" b="11092"/>
          <a:stretch/>
        </p:blipFill>
        <p:spPr>
          <a:xfrm>
            <a:off x="3737948" y="0"/>
            <a:ext cx="4716103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1761EE-AA32-4934-8F5D-A6AE2B04E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4064" y="2547078"/>
            <a:ext cx="1763843" cy="176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1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F5D2B6-F04A-4E18-9AFD-4CE418FC26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22141" r="37577" b="10339"/>
          <a:stretch/>
        </p:blipFill>
        <p:spPr>
          <a:xfrm>
            <a:off x="3730093" y="0"/>
            <a:ext cx="4731814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B33F7D-EF27-48D4-B75D-B44ED786B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6537" y="2559627"/>
            <a:ext cx="1738745" cy="17387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744052-E313-4C28-A1F8-A7F206021A72}"/>
              </a:ext>
            </a:extLst>
          </p:cNvPr>
          <p:cNvSpPr txBox="1"/>
          <p:nvPr/>
        </p:nvSpPr>
        <p:spPr>
          <a:xfrm>
            <a:off x="4705004" y="5104015"/>
            <a:ext cx="289282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rgbClr val="7030A0"/>
                </a:solidFill>
                <a:latin typeface="Twinkl" pitchFamily="2" charset="0"/>
              </a:rPr>
              <a:t>Ubh chásca</a:t>
            </a:r>
            <a:endParaRPr lang="en-GB" sz="4000" dirty="0">
              <a:solidFill>
                <a:srgbClr val="7030A0"/>
              </a:solidFill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41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6686AD-6251-4DBF-BF6C-BA0D8B2480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5" r="37692" b="15880"/>
          <a:stretch/>
        </p:blipFill>
        <p:spPr>
          <a:xfrm>
            <a:off x="3739661" y="18365"/>
            <a:ext cx="4712678" cy="683963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EA7EE9-7664-4EE8-A391-8A8904E21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4079" y="2769214"/>
            <a:ext cx="1319572" cy="131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9E6637-583F-41D0-9071-915FB7691D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4" r="37808" b="15675"/>
          <a:stretch/>
        </p:blipFill>
        <p:spPr>
          <a:xfrm>
            <a:off x="3750938" y="0"/>
            <a:ext cx="4690124" cy="685800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48E48E-ACF8-4CCE-B3F2-B631360EE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4125" y="2543956"/>
            <a:ext cx="1770088" cy="17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5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B8CA9D-3D63-4251-8E3C-40EF47B24B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61" t="16805" r="37463" b="15880"/>
          <a:stretch/>
        </p:blipFill>
        <p:spPr>
          <a:xfrm>
            <a:off x="3733335" y="0"/>
            <a:ext cx="4725329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6EBAAE-108A-4118-A32B-146BAF35A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4005" y="2776303"/>
            <a:ext cx="1305393" cy="13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2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5454F-CC42-488E-A487-FFDD418AD4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6" t="17215" r="37577" b="15881"/>
          <a:stretch/>
        </p:blipFill>
        <p:spPr>
          <a:xfrm>
            <a:off x="3725594" y="0"/>
            <a:ext cx="4740812" cy="683851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D0BBA2-B90F-4D80-8168-67CA5B34C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4006" y="2696980"/>
            <a:ext cx="1464040" cy="146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3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6686AD-6251-4DBF-BF6C-BA0D8B2480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5" r="37692" b="15880"/>
          <a:stretch/>
        </p:blipFill>
        <p:spPr>
          <a:xfrm>
            <a:off x="3739661" y="18365"/>
            <a:ext cx="4712678" cy="683963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EA7EE9-7664-4EE8-A391-8A8904E21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4079" y="2769214"/>
            <a:ext cx="1319572" cy="131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6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C8EC47-6FF2-41D3-99FF-8AB168EBA8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5" r="37577" b="15676"/>
          <a:stretch/>
        </p:blipFill>
        <p:spPr>
          <a:xfrm>
            <a:off x="3739661" y="0"/>
            <a:ext cx="4712678" cy="683026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46D12B-09AE-4679-98D2-3A4509912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9035" y="2704475"/>
            <a:ext cx="1449049" cy="144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9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CEA3C6-3C85-4E1E-B3DD-5C1177509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6" t="17010" r="37577" b="15880"/>
          <a:stretch/>
        </p:blipFill>
        <p:spPr>
          <a:xfrm>
            <a:off x="3726109" y="0"/>
            <a:ext cx="4739781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69DA8F-A5BB-4B20-A85F-CCF8FA268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4104" y="2607039"/>
            <a:ext cx="1643921" cy="164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8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76510F-4EE2-4AAE-B964-20110ADE72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7010" r="37692" b="15676"/>
          <a:stretch/>
        </p:blipFill>
        <p:spPr>
          <a:xfrm>
            <a:off x="3739661" y="0"/>
            <a:ext cx="4712677" cy="683963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F2872B-C0A4-46AA-A8B2-B895748F9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4164" y="2472128"/>
            <a:ext cx="1913744" cy="19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5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C535F0-7E2B-4324-8944-9566889E5D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6" t="16805" r="37577" b="15676"/>
          <a:stretch/>
        </p:blipFill>
        <p:spPr>
          <a:xfrm>
            <a:off x="3746695" y="0"/>
            <a:ext cx="4698610" cy="684000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9A9E92-157E-4171-BC9D-7999D8EA3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4125" y="2472128"/>
            <a:ext cx="1913744" cy="19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8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1B9D10-6014-4CD2-9848-A2E203C8D2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5" t="16805" r="37463" b="15676"/>
          <a:stretch/>
        </p:blipFill>
        <p:spPr>
          <a:xfrm>
            <a:off x="3643951" y="0"/>
            <a:ext cx="4904098" cy="686151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88183B-B656-42DC-954F-A46C262AD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9154" y="2644515"/>
            <a:ext cx="1568970" cy="156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4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3F9E3-FFC4-4014-A266-63B7BCAB8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51" y="-117807"/>
            <a:ext cx="10982498" cy="1779559"/>
          </a:xfrm>
        </p:spPr>
        <p:txBody>
          <a:bodyPr>
            <a:normAutofit/>
          </a:bodyPr>
          <a:lstStyle/>
          <a:p>
            <a:pPr algn="ctr"/>
            <a:r>
              <a:rPr lang="en-IE" sz="11500" b="1" u="sng" dirty="0" err="1">
                <a:latin typeface="Ink Free" panose="03080402000500000000" pitchFamily="66" charset="0"/>
              </a:rPr>
              <a:t>Cluiche</a:t>
            </a:r>
            <a:r>
              <a:rPr lang="en-IE" sz="11500" b="1" u="sng" dirty="0">
                <a:latin typeface="Ink Free" panose="03080402000500000000" pitchFamily="66" charset="0"/>
              </a:rPr>
              <a:t> Kim</a:t>
            </a:r>
            <a:endParaRPr lang="en-GB" sz="11500" b="1" u="sng" dirty="0">
              <a:latin typeface="Ink Free" panose="03080402000500000000" pitchFamily="66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EC92FF-4D18-4868-8936-8D8B02DE7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6826" y="1588583"/>
            <a:ext cx="1397614" cy="1397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A02C3D-8C91-4408-AAD2-BEAF12099E1E}"/>
              </a:ext>
            </a:extLst>
          </p:cNvPr>
          <p:cNvSpPr txBox="1"/>
          <p:nvPr/>
        </p:nvSpPr>
        <p:spPr>
          <a:xfrm>
            <a:off x="3294349" y="1836418"/>
            <a:ext cx="5259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b="1" dirty="0">
                <a:latin typeface="Ink Free" panose="03080402000500000000" pitchFamily="66" charset="0"/>
              </a:rPr>
              <a:t>1. Dún do </a:t>
            </a:r>
            <a:r>
              <a:rPr lang="en-IE" sz="6000" b="1" dirty="0" err="1">
                <a:latin typeface="Ink Free" panose="03080402000500000000" pitchFamily="66" charset="0"/>
              </a:rPr>
              <a:t>shúile</a:t>
            </a:r>
            <a:r>
              <a:rPr lang="en-IE" sz="2800" b="1" dirty="0"/>
              <a:t>.</a:t>
            </a:r>
            <a:endParaRPr lang="en-GB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38F07-DCBF-49D3-8800-35544D637B76}"/>
              </a:ext>
            </a:extLst>
          </p:cNvPr>
          <p:cNvSpPr txBox="1"/>
          <p:nvPr/>
        </p:nvSpPr>
        <p:spPr>
          <a:xfrm>
            <a:off x="3156060" y="3533220"/>
            <a:ext cx="6977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600" b="1" dirty="0">
                <a:latin typeface="Ink Free" panose="03080402000500000000" pitchFamily="66" charset="0"/>
              </a:rPr>
              <a:t>2. </a:t>
            </a:r>
            <a:r>
              <a:rPr lang="en-IE" sz="6600" b="1" dirty="0" err="1">
                <a:latin typeface="Ink Free" panose="03080402000500000000" pitchFamily="66" charset="0"/>
              </a:rPr>
              <a:t>Oscail</a:t>
            </a:r>
            <a:r>
              <a:rPr lang="en-IE" sz="6600" b="1" dirty="0">
                <a:latin typeface="Ink Free" panose="03080402000500000000" pitchFamily="66" charset="0"/>
              </a:rPr>
              <a:t> do </a:t>
            </a:r>
            <a:r>
              <a:rPr lang="en-IE" sz="6600" b="1" dirty="0" err="1">
                <a:latin typeface="Ink Free" panose="03080402000500000000" pitchFamily="66" charset="0"/>
              </a:rPr>
              <a:t>shúile</a:t>
            </a:r>
            <a:r>
              <a:rPr lang="en-IE" sz="6600" b="1" dirty="0">
                <a:latin typeface="Ink Free" panose="03080402000500000000" pitchFamily="66" charset="0"/>
              </a:rPr>
              <a:t>.</a:t>
            </a:r>
            <a:endParaRPr lang="en-GB" sz="6600" b="1" dirty="0">
              <a:latin typeface="Ink Free" panose="03080402000500000000" pitchFamily="66" charset="0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895F1C-ED0A-417E-B45C-0F581723A6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6826" y="3429000"/>
            <a:ext cx="1397614" cy="13976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DDE39C-44C9-4035-8D14-E3ED6E9B4875}"/>
              </a:ext>
            </a:extLst>
          </p:cNvPr>
          <p:cNvSpPr txBox="1"/>
          <p:nvPr/>
        </p:nvSpPr>
        <p:spPr>
          <a:xfrm>
            <a:off x="3294349" y="5287239"/>
            <a:ext cx="7481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b="1" dirty="0">
                <a:latin typeface="Ink Free" panose="03080402000500000000" pitchFamily="66" charset="0"/>
              </a:rPr>
              <a:t>3. Cad </a:t>
            </a:r>
            <a:r>
              <a:rPr lang="en-IE" sz="6000" b="1" dirty="0" err="1">
                <a:latin typeface="Ink Free" panose="03080402000500000000" pitchFamily="66" charset="0"/>
              </a:rPr>
              <a:t>atá</a:t>
            </a:r>
            <a:r>
              <a:rPr lang="en-IE" sz="6000" b="1" dirty="0">
                <a:latin typeface="Ink Free" panose="03080402000500000000" pitchFamily="66" charset="0"/>
              </a:rPr>
              <a:t> </a:t>
            </a:r>
            <a:r>
              <a:rPr lang="en-IE" sz="6000" b="1" dirty="0" err="1">
                <a:latin typeface="Ink Free" panose="03080402000500000000" pitchFamily="66" charset="0"/>
              </a:rPr>
              <a:t>imithe</a:t>
            </a:r>
            <a:r>
              <a:rPr lang="en-IE" sz="6000" b="1" dirty="0">
                <a:latin typeface="Ink Free" panose="03080402000500000000" pitchFamily="66" charset="0"/>
              </a:rPr>
              <a:t>?</a:t>
            </a:r>
            <a:endParaRPr lang="en-GB" sz="6000" b="1" dirty="0">
              <a:latin typeface="Ink Free" panose="03080402000500000000" pitchFamily="66" charset="0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C830DB-2FDD-492C-83A3-FDB845894DB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6826" y="5056732"/>
            <a:ext cx="1397614" cy="1397614"/>
          </a:xfrm>
          <a:prstGeom prst="rect">
            <a:avLst/>
          </a:prstGeom>
        </p:spPr>
      </p:pic>
      <p:sp>
        <p:nvSpPr>
          <p:cNvPr id="11" name="Oval Callout 5">
            <a:extLst>
              <a:ext uri="{FF2B5EF4-FFF2-40B4-BE49-F238E27FC236}">
                <a16:creationId xmlns:a16="http://schemas.microsoft.com/office/drawing/2014/main" id="{7596CAE9-D68D-4956-80B0-ED3B5EB2DCAA}"/>
              </a:ext>
            </a:extLst>
          </p:cNvPr>
          <p:cNvSpPr/>
          <p:nvPr/>
        </p:nvSpPr>
        <p:spPr>
          <a:xfrm>
            <a:off x="0" y="1777006"/>
            <a:ext cx="3294349" cy="3279726"/>
          </a:xfrm>
          <a:prstGeom prst="wedgeEllipseCallout">
            <a:avLst>
              <a:gd name="adj1" fmla="val 29029"/>
              <a:gd name="adj2" fmla="val -40576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6B7E4B-F9E2-4844-8130-B6E00DAF8864}"/>
              </a:ext>
            </a:extLst>
          </p:cNvPr>
          <p:cNvSpPr txBox="1"/>
          <p:nvPr/>
        </p:nvSpPr>
        <p:spPr>
          <a:xfrm>
            <a:off x="417560" y="2078041"/>
            <a:ext cx="25257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Comic Sans MS" panose="030F0702030302020204" pitchFamily="66" charset="0"/>
              </a:rPr>
              <a:t>Phrases to use for the game on the next slide.</a:t>
            </a:r>
          </a:p>
          <a:p>
            <a:pPr algn="ctr"/>
            <a:r>
              <a:rPr lang="en-IE" sz="2800" dirty="0">
                <a:latin typeface="Comic Sans MS" panose="030F0702030302020204" pitchFamily="66" charset="0"/>
              </a:rPr>
              <a:t>Instructions in slide notes.</a:t>
            </a:r>
            <a:endParaRPr lang="en-GB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C8EC47-6FF2-41D3-99FF-8AB168EBA8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5" r="37577" b="15676"/>
          <a:stretch/>
        </p:blipFill>
        <p:spPr>
          <a:xfrm>
            <a:off x="3739661" y="0"/>
            <a:ext cx="4712678" cy="683026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46D12B-09AE-4679-98D2-3A4509912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9035" y="2704475"/>
            <a:ext cx="1449049" cy="144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5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08DA15-6434-4686-AB35-1764451E0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31" t="22141" r="37577" b="10339"/>
          <a:stretch/>
        </p:blipFill>
        <p:spPr>
          <a:xfrm>
            <a:off x="283507" y="182880"/>
            <a:ext cx="2164501" cy="3137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8770EF-964C-44FD-B8AC-9779C6860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4" r="37808" b="15675"/>
          <a:stretch/>
        </p:blipFill>
        <p:spPr>
          <a:xfrm>
            <a:off x="9529342" y="182880"/>
            <a:ext cx="2142486" cy="3132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764363-DFA9-41D2-AFDC-9D1190B9A7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61" t="16805" r="37463" b="15880"/>
          <a:stretch/>
        </p:blipFill>
        <p:spPr>
          <a:xfrm>
            <a:off x="2552144" y="3502858"/>
            <a:ext cx="2161533" cy="3137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911288-DD31-43A5-8CC2-7D5476905A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46" t="17215" r="37577" b="15881"/>
          <a:stretch/>
        </p:blipFill>
        <p:spPr>
          <a:xfrm>
            <a:off x="2538881" y="182880"/>
            <a:ext cx="2174796" cy="3137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B459BD-0026-4E27-A9E7-1B7BAAB1FD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31" t="16805" r="37692" b="15880"/>
          <a:stretch/>
        </p:blipFill>
        <p:spPr>
          <a:xfrm>
            <a:off x="7137511" y="182880"/>
            <a:ext cx="2158570" cy="3132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DAF6E9-50EA-4C9D-B104-1BA02A73AE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231" t="16805" r="37577" b="15676"/>
          <a:stretch/>
        </p:blipFill>
        <p:spPr>
          <a:xfrm>
            <a:off x="4827477" y="187183"/>
            <a:ext cx="2161532" cy="3132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93BB8-10AD-4A17-A58A-24C33A9FDA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46" t="17010" r="37577" b="15880"/>
          <a:stretch/>
        </p:blipFill>
        <p:spPr>
          <a:xfrm>
            <a:off x="7212607" y="3561280"/>
            <a:ext cx="2158569" cy="3123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402455-81DF-4070-80B4-CAE596EEFF7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231" t="17010" r="37692" b="15676"/>
          <a:stretch/>
        </p:blipFill>
        <p:spPr>
          <a:xfrm>
            <a:off x="4894182" y="3507159"/>
            <a:ext cx="2158571" cy="31327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BB4FB0-75E7-46AB-B109-7A5CF5653E5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346" t="16805" r="37577" b="15676"/>
          <a:stretch/>
        </p:blipFill>
        <p:spPr>
          <a:xfrm>
            <a:off x="293041" y="3502856"/>
            <a:ext cx="2154967" cy="31370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168B9C-1F57-4476-8D0F-DD11E18E926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6345" t="16805" r="37463" b="15676"/>
          <a:stretch/>
        </p:blipFill>
        <p:spPr>
          <a:xfrm>
            <a:off x="9529342" y="3556503"/>
            <a:ext cx="2239084" cy="31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3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0ADF06-5C56-466A-857E-6B0BF48B6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46" t="17010" r="37692" b="15676"/>
          <a:stretch/>
        </p:blipFill>
        <p:spPr>
          <a:xfrm>
            <a:off x="1558139" y="-17585"/>
            <a:ext cx="4716485" cy="6875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F22DC9-6917-419D-B5BA-E975A9247A75}"/>
              </a:ext>
            </a:extLst>
          </p:cNvPr>
          <p:cNvSpPr txBox="1"/>
          <p:nvPr/>
        </p:nvSpPr>
        <p:spPr>
          <a:xfrm>
            <a:off x="6434050" y="58846"/>
            <a:ext cx="4904510" cy="6740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IE" sz="4800" dirty="0">
                <a:latin typeface="Comic Sans MS" panose="030F0702030302020204" pitchFamily="66" charset="0"/>
              </a:rPr>
              <a:t>Do _________.</a:t>
            </a:r>
          </a:p>
          <a:p>
            <a:endParaRPr lang="en-IE" sz="4800" dirty="0">
              <a:latin typeface="Comic Sans MS" panose="030F0702030302020204" pitchFamily="66" charset="0"/>
            </a:endParaRPr>
          </a:p>
          <a:p>
            <a:endParaRPr lang="en-IE" sz="4800" dirty="0">
              <a:latin typeface="Comic Sans MS" panose="030F0702030302020204" pitchFamily="66" charset="0"/>
            </a:endParaRPr>
          </a:p>
          <a:p>
            <a:endParaRPr lang="en-IE" sz="4800" dirty="0">
              <a:latin typeface="Comic Sans MS" panose="030F0702030302020204" pitchFamily="66" charset="0"/>
            </a:endParaRPr>
          </a:p>
          <a:p>
            <a:r>
              <a:rPr lang="en-IE" sz="4800" dirty="0" err="1">
                <a:latin typeface="Comic Sans MS" panose="030F0702030302020204" pitchFamily="66" charset="0"/>
              </a:rPr>
              <a:t>Cáisc</a:t>
            </a:r>
            <a:r>
              <a:rPr lang="en-IE" sz="4800" dirty="0">
                <a:latin typeface="Comic Sans MS" panose="030F0702030302020204" pitchFamily="66" charset="0"/>
              </a:rPr>
              <a:t> </a:t>
            </a:r>
            <a:r>
              <a:rPr lang="en-IE" sz="4800" dirty="0" err="1">
                <a:latin typeface="Comic Sans MS" panose="030F0702030302020204" pitchFamily="66" charset="0"/>
              </a:rPr>
              <a:t>shona</a:t>
            </a:r>
            <a:r>
              <a:rPr lang="en-IE" sz="4800" dirty="0">
                <a:latin typeface="Comic Sans MS" panose="030F0702030302020204" pitchFamily="66" charset="0"/>
              </a:rPr>
              <a:t> </a:t>
            </a:r>
            <a:r>
              <a:rPr lang="en-IE" sz="4800" dirty="0" err="1">
                <a:latin typeface="Comic Sans MS" panose="030F0702030302020204" pitchFamily="66" charset="0"/>
              </a:rPr>
              <a:t>duit</a:t>
            </a:r>
            <a:r>
              <a:rPr lang="en-IE" sz="4800" dirty="0">
                <a:latin typeface="Comic Sans MS" panose="030F0702030302020204" pitchFamily="66" charset="0"/>
              </a:rPr>
              <a:t>.</a:t>
            </a:r>
          </a:p>
          <a:p>
            <a:endParaRPr lang="en-IE" sz="4800" dirty="0">
              <a:latin typeface="Comic Sans MS" panose="030F0702030302020204" pitchFamily="66" charset="0"/>
            </a:endParaRPr>
          </a:p>
          <a:p>
            <a:endParaRPr lang="en-IE" sz="4800" dirty="0">
              <a:latin typeface="Comic Sans MS" panose="030F0702030302020204" pitchFamily="66" charset="0"/>
            </a:endParaRPr>
          </a:p>
          <a:p>
            <a:endParaRPr lang="en-IE" sz="4800" dirty="0">
              <a:latin typeface="Comic Sans MS" panose="030F0702030302020204" pitchFamily="66" charset="0"/>
            </a:endParaRPr>
          </a:p>
          <a:p>
            <a:r>
              <a:rPr lang="en-IE" sz="4800" dirty="0">
                <a:latin typeface="Comic Sans MS" panose="030F0702030302020204" pitchFamily="66" charset="0"/>
              </a:rPr>
              <a:t>Ó __________.</a:t>
            </a:r>
            <a:endParaRPr lang="en-GB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39055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72774-60CA-4B5D-AACC-C4AC4BACC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63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E" sz="9600" b="1" dirty="0">
                <a:latin typeface="Ink Free" panose="03080402000500000000" pitchFamily="66" charset="0"/>
              </a:rPr>
              <a:t>An </a:t>
            </a:r>
            <a:r>
              <a:rPr lang="en-IE" sz="9600" b="1" dirty="0" err="1">
                <a:latin typeface="Ink Free" panose="03080402000500000000" pitchFamily="66" charset="0"/>
              </a:rPr>
              <a:t>Chríoch</a:t>
            </a:r>
            <a:endParaRPr lang="en-GB" sz="9600" b="1" dirty="0">
              <a:latin typeface="Ink Free" panose="03080402000500000000" pitchFamily="66" charset="0"/>
            </a:endParaRPr>
          </a:p>
        </p:txBody>
      </p:sp>
      <p:pic>
        <p:nvPicPr>
          <p:cNvPr id="3" name="Picture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F4980B2-6D4B-407B-A080-2492B7FDC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100" y="2203021"/>
            <a:ext cx="6829799" cy="38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74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CEA3C6-3C85-4E1E-B3DD-5C1177509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6" t="17010" r="37577" b="15880"/>
          <a:stretch/>
        </p:blipFill>
        <p:spPr>
          <a:xfrm>
            <a:off x="3726109" y="0"/>
            <a:ext cx="4739781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69DA8F-A5BB-4B20-A85F-CCF8FA268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4104" y="2607039"/>
            <a:ext cx="1643921" cy="164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1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4008383" y="0"/>
            <a:ext cx="3801460" cy="3121572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/>
          <p:cNvSpPr txBox="1"/>
          <p:nvPr/>
        </p:nvSpPr>
        <p:spPr>
          <a:xfrm>
            <a:off x="4089181" y="974346"/>
            <a:ext cx="3720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 err="1">
                <a:latin typeface="Twinkl" pitchFamily="2" charset="0"/>
              </a:rPr>
              <a:t>Cén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lá</a:t>
            </a:r>
            <a:r>
              <a:rPr lang="en-IE" sz="4000" dirty="0">
                <a:latin typeface="Twinkl" pitchFamily="2" charset="0"/>
              </a:rPr>
              <a:t> atá </a:t>
            </a:r>
            <a:r>
              <a:rPr lang="en-IE" sz="4000" dirty="0" err="1">
                <a:latin typeface="Twinkl" pitchFamily="2" charset="0"/>
              </a:rPr>
              <a:t>ann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inniu</a:t>
            </a:r>
            <a:r>
              <a:rPr lang="en-IE" sz="4000" dirty="0">
                <a:latin typeface="Twinkl" pitchFamily="2" charset="0"/>
              </a:rPr>
              <a:t>?</a:t>
            </a:r>
            <a:endParaRPr lang="en-IE" sz="2800" dirty="0"/>
          </a:p>
        </p:txBody>
      </p:sp>
      <p:sp>
        <p:nvSpPr>
          <p:cNvPr id="15" name="Oval Callout 14"/>
          <p:cNvSpPr/>
          <p:nvPr/>
        </p:nvSpPr>
        <p:spPr>
          <a:xfrm>
            <a:off x="417130" y="2655748"/>
            <a:ext cx="3744967" cy="2755294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TextBox 15"/>
          <p:cNvSpPr txBox="1"/>
          <p:nvPr/>
        </p:nvSpPr>
        <p:spPr>
          <a:xfrm>
            <a:off x="441435" y="3371674"/>
            <a:ext cx="3720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 err="1">
                <a:latin typeface="Twinkl" pitchFamily="2" charset="0"/>
              </a:rPr>
              <a:t>Cén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lá</a:t>
            </a:r>
            <a:r>
              <a:rPr lang="en-IE" sz="4000" dirty="0">
                <a:latin typeface="Twinkl" pitchFamily="2" charset="0"/>
              </a:rPr>
              <a:t> a </a:t>
            </a:r>
            <a:r>
              <a:rPr lang="en-IE" sz="4000" dirty="0" err="1">
                <a:latin typeface="Twinkl" pitchFamily="2" charset="0"/>
              </a:rPr>
              <a:t>bhí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ann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inné</a:t>
            </a:r>
            <a:r>
              <a:rPr lang="en-IE" sz="4000" dirty="0">
                <a:latin typeface="Twinkl" pitchFamily="2" charset="0"/>
              </a:rPr>
              <a:t>?</a:t>
            </a:r>
            <a:endParaRPr lang="en-IE" sz="2800" dirty="0"/>
          </a:p>
        </p:txBody>
      </p:sp>
      <p:sp>
        <p:nvSpPr>
          <p:cNvPr id="18" name="Oval Callout 17"/>
          <p:cNvSpPr/>
          <p:nvPr/>
        </p:nvSpPr>
        <p:spPr>
          <a:xfrm>
            <a:off x="7631824" y="2655748"/>
            <a:ext cx="3987362" cy="2755294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TextBox 16"/>
          <p:cNvSpPr txBox="1"/>
          <p:nvPr/>
        </p:nvSpPr>
        <p:spPr>
          <a:xfrm>
            <a:off x="7729045" y="3371674"/>
            <a:ext cx="3720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 err="1">
                <a:latin typeface="Twinkl" pitchFamily="2" charset="0"/>
              </a:rPr>
              <a:t>Cén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lá</a:t>
            </a:r>
            <a:r>
              <a:rPr lang="en-IE" sz="4000" dirty="0">
                <a:latin typeface="Twinkl" pitchFamily="2" charset="0"/>
              </a:rPr>
              <a:t> a </a:t>
            </a:r>
            <a:r>
              <a:rPr lang="en-IE" sz="4000" dirty="0" err="1">
                <a:latin typeface="Twinkl" pitchFamily="2" charset="0"/>
              </a:rPr>
              <a:t>bheidh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ann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amárach</a:t>
            </a:r>
            <a:r>
              <a:rPr lang="en-IE" sz="4000" dirty="0">
                <a:latin typeface="Twinkl" pitchFamily="2" charset="0"/>
              </a:rPr>
              <a:t>?</a:t>
            </a:r>
            <a:endParaRPr lang="en-IE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5912767"/>
          <a:ext cx="12191998" cy="8217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2317">
                  <a:extLst>
                    <a:ext uri="{9D8B030D-6E8A-4147-A177-3AD203B41FA5}">
                      <a16:colId xmlns:a16="http://schemas.microsoft.com/office/drawing/2014/main" val="2064909233"/>
                    </a:ext>
                  </a:extLst>
                </a:gridCol>
                <a:gridCol w="1686911">
                  <a:extLst>
                    <a:ext uri="{9D8B030D-6E8A-4147-A177-3AD203B41FA5}">
                      <a16:colId xmlns:a16="http://schemas.microsoft.com/office/drawing/2014/main" val="197727737"/>
                    </a:ext>
                  </a:extLst>
                </a:gridCol>
                <a:gridCol w="1923393">
                  <a:extLst>
                    <a:ext uri="{9D8B030D-6E8A-4147-A177-3AD203B41FA5}">
                      <a16:colId xmlns:a16="http://schemas.microsoft.com/office/drawing/2014/main" val="3002858055"/>
                    </a:ext>
                  </a:extLst>
                </a:gridCol>
                <a:gridCol w="1764235">
                  <a:extLst>
                    <a:ext uri="{9D8B030D-6E8A-4147-A177-3AD203B41FA5}">
                      <a16:colId xmlns:a16="http://schemas.microsoft.com/office/drawing/2014/main" val="3846055514"/>
                    </a:ext>
                  </a:extLst>
                </a:gridCol>
                <a:gridCol w="1546523">
                  <a:extLst>
                    <a:ext uri="{9D8B030D-6E8A-4147-A177-3AD203B41FA5}">
                      <a16:colId xmlns:a16="http://schemas.microsoft.com/office/drawing/2014/main" val="740025888"/>
                    </a:ext>
                  </a:extLst>
                </a:gridCol>
                <a:gridCol w="1781504">
                  <a:extLst>
                    <a:ext uri="{9D8B030D-6E8A-4147-A177-3AD203B41FA5}">
                      <a16:colId xmlns:a16="http://schemas.microsoft.com/office/drawing/2014/main" val="1224313621"/>
                    </a:ext>
                  </a:extLst>
                </a:gridCol>
                <a:gridCol w="1897115">
                  <a:extLst>
                    <a:ext uri="{9D8B030D-6E8A-4147-A177-3AD203B41FA5}">
                      <a16:colId xmlns:a16="http://schemas.microsoft.com/office/drawing/2014/main" val="1618416453"/>
                    </a:ext>
                  </a:extLst>
                </a:gridCol>
              </a:tblGrid>
              <a:tr h="821794"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 Luan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Mháirt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Chéadaoin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Déardaoin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 </a:t>
                      </a:r>
                      <a:r>
                        <a:rPr lang="en-IE" sz="2000" dirty="0" err="1">
                          <a:latin typeface="Twinkl" pitchFamily="2" charset="0"/>
                        </a:rPr>
                        <a:t>Aoine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Sathairn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Domhnach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314599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D780C5-7DF8-42B9-AC39-C478ACE36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62921" y="2816012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D8F67E-4679-485D-B52E-4C56B5F136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644712" y="363633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7B18F0-6CB7-4435-BE8E-A369B7EAE2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320705" y="283975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B7F412-0BF9-4306-9A91-B20B0B28386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04604" y="5631978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3E46C4-1C13-4E2B-9516-3BA0AD30C84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267721" y="5661904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65B924-14FE-4BF0-99CC-B4298BBDEEF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955821" y="5669759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ABDEE9-1AC7-4A4F-B639-32B521A48EE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39583" y="5669759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825859-0B37-473C-969E-1C4988DCB88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505043" y="5669759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210EE4-55AD-4C2A-B44B-F570090924E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07355" y="5631978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68C853-DEC5-415C-8CD8-F756619BD76A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923073" y="5607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5869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3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8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0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7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0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8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76510F-4EE2-4AAE-B964-20110ADE72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7010" r="37692" b="15676"/>
          <a:stretch/>
        </p:blipFill>
        <p:spPr>
          <a:xfrm>
            <a:off x="3739661" y="0"/>
            <a:ext cx="4712677" cy="683963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F2872B-C0A4-46AA-A8B2-B895748F9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4164" y="2472128"/>
            <a:ext cx="1913744" cy="19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2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C535F0-7E2B-4324-8944-9566889E5D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6" t="16805" r="37577" b="15676"/>
          <a:stretch/>
        </p:blipFill>
        <p:spPr>
          <a:xfrm>
            <a:off x="3746695" y="0"/>
            <a:ext cx="4698610" cy="684000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9A9E92-157E-4171-BC9D-7999D8EA3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4125" y="2472128"/>
            <a:ext cx="1913744" cy="19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2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1B9D10-6014-4CD2-9848-A2E203C8D2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5" t="16805" r="37463" b="15676"/>
          <a:stretch/>
        </p:blipFill>
        <p:spPr>
          <a:xfrm>
            <a:off x="3643951" y="0"/>
            <a:ext cx="4904098" cy="686151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88183B-B656-42DC-954F-A46C262AD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9154" y="2644515"/>
            <a:ext cx="1568970" cy="156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4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3F9E3-FFC4-4014-A266-63B7BCAB8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51" y="-117807"/>
            <a:ext cx="10982498" cy="1779559"/>
          </a:xfrm>
        </p:spPr>
        <p:txBody>
          <a:bodyPr>
            <a:normAutofit/>
          </a:bodyPr>
          <a:lstStyle/>
          <a:p>
            <a:pPr algn="ctr"/>
            <a:r>
              <a:rPr lang="en-IE" sz="11500" b="1" u="sng" dirty="0" err="1">
                <a:latin typeface="Ink Free" panose="03080402000500000000" pitchFamily="66" charset="0"/>
              </a:rPr>
              <a:t>Cluiche</a:t>
            </a:r>
            <a:r>
              <a:rPr lang="en-IE" sz="11500" b="1" u="sng" dirty="0">
                <a:latin typeface="Ink Free" panose="03080402000500000000" pitchFamily="66" charset="0"/>
              </a:rPr>
              <a:t> Kim</a:t>
            </a:r>
            <a:endParaRPr lang="en-GB" sz="11500" b="1" u="sng" dirty="0">
              <a:latin typeface="Ink Free" panose="03080402000500000000" pitchFamily="66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EC92FF-4D18-4868-8936-8D8B02DE7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6826" y="1588583"/>
            <a:ext cx="1397614" cy="1397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A02C3D-8C91-4408-AAD2-BEAF12099E1E}"/>
              </a:ext>
            </a:extLst>
          </p:cNvPr>
          <p:cNvSpPr txBox="1"/>
          <p:nvPr/>
        </p:nvSpPr>
        <p:spPr>
          <a:xfrm>
            <a:off x="3294349" y="1836418"/>
            <a:ext cx="5259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b="1" dirty="0">
                <a:latin typeface="Ink Free" panose="03080402000500000000" pitchFamily="66" charset="0"/>
              </a:rPr>
              <a:t>1. Dún do </a:t>
            </a:r>
            <a:r>
              <a:rPr lang="en-IE" sz="6000" b="1" dirty="0" err="1">
                <a:latin typeface="Ink Free" panose="03080402000500000000" pitchFamily="66" charset="0"/>
              </a:rPr>
              <a:t>shúile</a:t>
            </a:r>
            <a:r>
              <a:rPr lang="en-IE" sz="2800" b="1" dirty="0"/>
              <a:t>.</a:t>
            </a:r>
            <a:endParaRPr lang="en-GB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38F07-DCBF-49D3-8800-35544D637B76}"/>
              </a:ext>
            </a:extLst>
          </p:cNvPr>
          <p:cNvSpPr txBox="1"/>
          <p:nvPr/>
        </p:nvSpPr>
        <p:spPr>
          <a:xfrm>
            <a:off x="3156060" y="3533220"/>
            <a:ext cx="6977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600" b="1" dirty="0">
                <a:latin typeface="Ink Free" panose="03080402000500000000" pitchFamily="66" charset="0"/>
              </a:rPr>
              <a:t>2. </a:t>
            </a:r>
            <a:r>
              <a:rPr lang="en-IE" sz="6600" b="1" dirty="0" err="1">
                <a:latin typeface="Ink Free" panose="03080402000500000000" pitchFamily="66" charset="0"/>
              </a:rPr>
              <a:t>Oscail</a:t>
            </a:r>
            <a:r>
              <a:rPr lang="en-IE" sz="6600" b="1" dirty="0">
                <a:latin typeface="Ink Free" panose="03080402000500000000" pitchFamily="66" charset="0"/>
              </a:rPr>
              <a:t> do </a:t>
            </a:r>
            <a:r>
              <a:rPr lang="en-IE" sz="6600" b="1" dirty="0" err="1">
                <a:latin typeface="Ink Free" panose="03080402000500000000" pitchFamily="66" charset="0"/>
              </a:rPr>
              <a:t>shúile</a:t>
            </a:r>
            <a:r>
              <a:rPr lang="en-IE" sz="6600" b="1" dirty="0">
                <a:latin typeface="Ink Free" panose="03080402000500000000" pitchFamily="66" charset="0"/>
              </a:rPr>
              <a:t>.</a:t>
            </a:r>
            <a:endParaRPr lang="en-GB" sz="6600" b="1" dirty="0">
              <a:latin typeface="Ink Free" panose="03080402000500000000" pitchFamily="66" charset="0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895F1C-ED0A-417E-B45C-0F581723A6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6826" y="3429000"/>
            <a:ext cx="1397614" cy="13976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DDE39C-44C9-4035-8D14-E3ED6E9B4875}"/>
              </a:ext>
            </a:extLst>
          </p:cNvPr>
          <p:cNvSpPr txBox="1"/>
          <p:nvPr/>
        </p:nvSpPr>
        <p:spPr>
          <a:xfrm>
            <a:off x="3294349" y="5287239"/>
            <a:ext cx="7481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b="1" dirty="0">
                <a:latin typeface="Ink Free" panose="03080402000500000000" pitchFamily="66" charset="0"/>
              </a:rPr>
              <a:t>3. Cad </a:t>
            </a:r>
            <a:r>
              <a:rPr lang="en-IE" sz="6000" b="1" dirty="0" err="1">
                <a:latin typeface="Ink Free" panose="03080402000500000000" pitchFamily="66" charset="0"/>
              </a:rPr>
              <a:t>atá</a:t>
            </a:r>
            <a:r>
              <a:rPr lang="en-IE" sz="6000" b="1" dirty="0">
                <a:latin typeface="Ink Free" panose="03080402000500000000" pitchFamily="66" charset="0"/>
              </a:rPr>
              <a:t> </a:t>
            </a:r>
            <a:r>
              <a:rPr lang="en-IE" sz="6000" b="1" dirty="0" err="1">
                <a:latin typeface="Ink Free" panose="03080402000500000000" pitchFamily="66" charset="0"/>
              </a:rPr>
              <a:t>imithe</a:t>
            </a:r>
            <a:r>
              <a:rPr lang="en-IE" sz="6000" b="1" dirty="0">
                <a:latin typeface="Ink Free" panose="03080402000500000000" pitchFamily="66" charset="0"/>
              </a:rPr>
              <a:t>?</a:t>
            </a:r>
            <a:endParaRPr lang="en-GB" sz="6000" b="1" dirty="0">
              <a:latin typeface="Ink Free" panose="03080402000500000000" pitchFamily="66" charset="0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C830DB-2FDD-492C-83A3-FDB845894DB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6826" y="5056732"/>
            <a:ext cx="1397614" cy="1397614"/>
          </a:xfrm>
          <a:prstGeom prst="rect">
            <a:avLst/>
          </a:prstGeom>
        </p:spPr>
      </p:pic>
      <p:sp>
        <p:nvSpPr>
          <p:cNvPr id="11" name="Oval Callout 5">
            <a:extLst>
              <a:ext uri="{FF2B5EF4-FFF2-40B4-BE49-F238E27FC236}">
                <a16:creationId xmlns:a16="http://schemas.microsoft.com/office/drawing/2014/main" id="{7596CAE9-D68D-4956-80B0-ED3B5EB2DCAA}"/>
              </a:ext>
            </a:extLst>
          </p:cNvPr>
          <p:cNvSpPr/>
          <p:nvPr/>
        </p:nvSpPr>
        <p:spPr>
          <a:xfrm>
            <a:off x="0" y="1777006"/>
            <a:ext cx="3294349" cy="3279726"/>
          </a:xfrm>
          <a:prstGeom prst="wedgeEllipseCallout">
            <a:avLst>
              <a:gd name="adj1" fmla="val 29029"/>
              <a:gd name="adj2" fmla="val -40576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6B7E4B-F9E2-4844-8130-B6E00DAF8864}"/>
              </a:ext>
            </a:extLst>
          </p:cNvPr>
          <p:cNvSpPr txBox="1"/>
          <p:nvPr/>
        </p:nvSpPr>
        <p:spPr>
          <a:xfrm>
            <a:off x="417560" y="2078041"/>
            <a:ext cx="25257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Comic Sans MS" panose="030F0702030302020204" pitchFamily="66" charset="0"/>
              </a:rPr>
              <a:t>Phrases to use for the game on the next slide.</a:t>
            </a:r>
          </a:p>
          <a:p>
            <a:pPr algn="ctr"/>
            <a:r>
              <a:rPr lang="en-IE" sz="2800" dirty="0">
                <a:latin typeface="Comic Sans MS" panose="030F0702030302020204" pitchFamily="66" charset="0"/>
              </a:rPr>
              <a:t>Instructions in slide notes.</a:t>
            </a:r>
            <a:endParaRPr lang="en-GB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45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08DA15-6434-4686-AB35-1764451E0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31" t="22141" r="37577" b="10339"/>
          <a:stretch/>
        </p:blipFill>
        <p:spPr>
          <a:xfrm>
            <a:off x="283507" y="182880"/>
            <a:ext cx="2164501" cy="3137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8770EF-964C-44FD-B8AC-9779C6860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4" r="37808" b="15675"/>
          <a:stretch/>
        </p:blipFill>
        <p:spPr>
          <a:xfrm>
            <a:off x="9529342" y="182880"/>
            <a:ext cx="2142486" cy="3132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764363-DFA9-41D2-AFDC-9D1190B9A7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61" t="16805" r="37463" b="15880"/>
          <a:stretch/>
        </p:blipFill>
        <p:spPr>
          <a:xfrm>
            <a:off x="2552144" y="3502858"/>
            <a:ext cx="2161533" cy="3137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911288-DD31-43A5-8CC2-7D5476905A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46" t="17215" r="37577" b="15881"/>
          <a:stretch/>
        </p:blipFill>
        <p:spPr>
          <a:xfrm>
            <a:off x="2538881" y="182880"/>
            <a:ext cx="2174796" cy="3137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B459BD-0026-4E27-A9E7-1B7BAAB1FD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31" t="16805" r="37692" b="15880"/>
          <a:stretch/>
        </p:blipFill>
        <p:spPr>
          <a:xfrm>
            <a:off x="7137511" y="182880"/>
            <a:ext cx="2158570" cy="3132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DAF6E9-50EA-4C9D-B104-1BA02A73AE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231" t="16805" r="37577" b="15676"/>
          <a:stretch/>
        </p:blipFill>
        <p:spPr>
          <a:xfrm>
            <a:off x="4827477" y="187183"/>
            <a:ext cx="2161532" cy="3132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93BB8-10AD-4A17-A58A-24C33A9FDA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46" t="17010" r="37577" b="15880"/>
          <a:stretch/>
        </p:blipFill>
        <p:spPr>
          <a:xfrm>
            <a:off x="7212607" y="3561280"/>
            <a:ext cx="2158569" cy="3123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402455-81DF-4070-80B4-CAE596EEFF7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231" t="17010" r="37692" b="15676"/>
          <a:stretch/>
        </p:blipFill>
        <p:spPr>
          <a:xfrm>
            <a:off x="4894182" y="3507159"/>
            <a:ext cx="2158571" cy="31327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BB4FB0-75E7-46AB-B109-7A5CF5653E5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346" t="16805" r="37577" b="15676"/>
          <a:stretch/>
        </p:blipFill>
        <p:spPr>
          <a:xfrm>
            <a:off x="293041" y="3502856"/>
            <a:ext cx="2154967" cy="31370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168B9C-1F57-4476-8D0F-DD11E18E926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6345" t="16805" r="37463" b="15676"/>
          <a:stretch/>
        </p:blipFill>
        <p:spPr>
          <a:xfrm>
            <a:off x="9529342" y="3556503"/>
            <a:ext cx="2239084" cy="31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1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72774-60CA-4B5D-AACC-C4AC4BACC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63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E" sz="9600" b="1" dirty="0">
                <a:latin typeface="Ink Free" panose="03080402000500000000" pitchFamily="66" charset="0"/>
              </a:rPr>
              <a:t>An </a:t>
            </a:r>
            <a:r>
              <a:rPr lang="en-IE" sz="9600" b="1" dirty="0" err="1">
                <a:latin typeface="Ink Free" panose="03080402000500000000" pitchFamily="66" charset="0"/>
              </a:rPr>
              <a:t>Chríoch</a:t>
            </a:r>
            <a:endParaRPr lang="en-GB" sz="9600" b="1" dirty="0">
              <a:latin typeface="Ink Free" panose="03080402000500000000" pitchFamily="66" charset="0"/>
            </a:endParaRPr>
          </a:p>
        </p:txBody>
      </p:sp>
      <p:pic>
        <p:nvPicPr>
          <p:cNvPr id="3" name="Picture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F4980B2-6D4B-407B-A080-2492B7FDC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100" y="2203021"/>
            <a:ext cx="6829799" cy="38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09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4008383" y="0"/>
            <a:ext cx="3801460" cy="3121572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/>
          <p:cNvSpPr txBox="1"/>
          <p:nvPr/>
        </p:nvSpPr>
        <p:spPr>
          <a:xfrm>
            <a:off x="4089181" y="974346"/>
            <a:ext cx="3720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 err="1">
                <a:latin typeface="Twinkl" pitchFamily="2" charset="0"/>
              </a:rPr>
              <a:t>Cén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lá</a:t>
            </a:r>
            <a:r>
              <a:rPr lang="en-IE" sz="4000" dirty="0">
                <a:latin typeface="Twinkl" pitchFamily="2" charset="0"/>
              </a:rPr>
              <a:t> atá </a:t>
            </a:r>
            <a:r>
              <a:rPr lang="en-IE" sz="4000" dirty="0" err="1">
                <a:latin typeface="Twinkl" pitchFamily="2" charset="0"/>
              </a:rPr>
              <a:t>ann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inniu</a:t>
            </a:r>
            <a:r>
              <a:rPr lang="en-IE" sz="4000" dirty="0">
                <a:latin typeface="Twinkl" pitchFamily="2" charset="0"/>
              </a:rPr>
              <a:t>?</a:t>
            </a:r>
            <a:endParaRPr lang="en-IE" sz="2800" dirty="0"/>
          </a:p>
        </p:txBody>
      </p:sp>
      <p:sp>
        <p:nvSpPr>
          <p:cNvPr id="15" name="Oval Callout 14"/>
          <p:cNvSpPr/>
          <p:nvPr/>
        </p:nvSpPr>
        <p:spPr>
          <a:xfrm>
            <a:off x="417130" y="2655748"/>
            <a:ext cx="3744967" cy="2755294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TextBox 15"/>
          <p:cNvSpPr txBox="1"/>
          <p:nvPr/>
        </p:nvSpPr>
        <p:spPr>
          <a:xfrm>
            <a:off x="441435" y="3371674"/>
            <a:ext cx="3720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 err="1">
                <a:latin typeface="Twinkl" pitchFamily="2" charset="0"/>
              </a:rPr>
              <a:t>Cén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lá</a:t>
            </a:r>
            <a:r>
              <a:rPr lang="en-IE" sz="4000" dirty="0">
                <a:latin typeface="Twinkl" pitchFamily="2" charset="0"/>
              </a:rPr>
              <a:t> a </a:t>
            </a:r>
            <a:r>
              <a:rPr lang="en-IE" sz="4000" dirty="0" err="1">
                <a:latin typeface="Twinkl" pitchFamily="2" charset="0"/>
              </a:rPr>
              <a:t>bhí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ann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inné</a:t>
            </a:r>
            <a:r>
              <a:rPr lang="en-IE" sz="4000" dirty="0">
                <a:latin typeface="Twinkl" pitchFamily="2" charset="0"/>
              </a:rPr>
              <a:t>?</a:t>
            </a:r>
            <a:endParaRPr lang="en-IE" sz="2800" dirty="0"/>
          </a:p>
        </p:txBody>
      </p:sp>
      <p:sp>
        <p:nvSpPr>
          <p:cNvPr id="18" name="Oval Callout 17"/>
          <p:cNvSpPr/>
          <p:nvPr/>
        </p:nvSpPr>
        <p:spPr>
          <a:xfrm>
            <a:off x="7631824" y="2655748"/>
            <a:ext cx="3987362" cy="2755294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TextBox 16"/>
          <p:cNvSpPr txBox="1"/>
          <p:nvPr/>
        </p:nvSpPr>
        <p:spPr>
          <a:xfrm>
            <a:off x="7729045" y="3371674"/>
            <a:ext cx="3720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 err="1">
                <a:latin typeface="Twinkl" pitchFamily="2" charset="0"/>
              </a:rPr>
              <a:t>Cén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lá</a:t>
            </a:r>
            <a:r>
              <a:rPr lang="en-IE" sz="4000" dirty="0">
                <a:latin typeface="Twinkl" pitchFamily="2" charset="0"/>
              </a:rPr>
              <a:t> a </a:t>
            </a:r>
            <a:r>
              <a:rPr lang="en-IE" sz="4000" dirty="0" err="1">
                <a:latin typeface="Twinkl" pitchFamily="2" charset="0"/>
              </a:rPr>
              <a:t>bheidh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ann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amárach</a:t>
            </a:r>
            <a:r>
              <a:rPr lang="en-IE" sz="4000" dirty="0">
                <a:latin typeface="Twinkl" pitchFamily="2" charset="0"/>
              </a:rPr>
              <a:t>?</a:t>
            </a:r>
            <a:endParaRPr lang="en-IE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5912767"/>
          <a:ext cx="12191998" cy="8217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2317">
                  <a:extLst>
                    <a:ext uri="{9D8B030D-6E8A-4147-A177-3AD203B41FA5}">
                      <a16:colId xmlns:a16="http://schemas.microsoft.com/office/drawing/2014/main" val="2064909233"/>
                    </a:ext>
                  </a:extLst>
                </a:gridCol>
                <a:gridCol w="1686911">
                  <a:extLst>
                    <a:ext uri="{9D8B030D-6E8A-4147-A177-3AD203B41FA5}">
                      <a16:colId xmlns:a16="http://schemas.microsoft.com/office/drawing/2014/main" val="197727737"/>
                    </a:ext>
                  </a:extLst>
                </a:gridCol>
                <a:gridCol w="1923393">
                  <a:extLst>
                    <a:ext uri="{9D8B030D-6E8A-4147-A177-3AD203B41FA5}">
                      <a16:colId xmlns:a16="http://schemas.microsoft.com/office/drawing/2014/main" val="3002858055"/>
                    </a:ext>
                  </a:extLst>
                </a:gridCol>
                <a:gridCol w="1764235">
                  <a:extLst>
                    <a:ext uri="{9D8B030D-6E8A-4147-A177-3AD203B41FA5}">
                      <a16:colId xmlns:a16="http://schemas.microsoft.com/office/drawing/2014/main" val="3846055514"/>
                    </a:ext>
                  </a:extLst>
                </a:gridCol>
                <a:gridCol w="1546523">
                  <a:extLst>
                    <a:ext uri="{9D8B030D-6E8A-4147-A177-3AD203B41FA5}">
                      <a16:colId xmlns:a16="http://schemas.microsoft.com/office/drawing/2014/main" val="740025888"/>
                    </a:ext>
                  </a:extLst>
                </a:gridCol>
                <a:gridCol w="1781504">
                  <a:extLst>
                    <a:ext uri="{9D8B030D-6E8A-4147-A177-3AD203B41FA5}">
                      <a16:colId xmlns:a16="http://schemas.microsoft.com/office/drawing/2014/main" val="1224313621"/>
                    </a:ext>
                  </a:extLst>
                </a:gridCol>
                <a:gridCol w="1897115">
                  <a:extLst>
                    <a:ext uri="{9D8B030D-6E8A-4147-A177-3AD203B41FA5}">
                      <a16:colId xmlns:a16="http://schemas.microsoft.com/office/drawing/2014/main" val="1618416453"/>
                    </a:ext>
                  </a:extLst>
                </a:gridCol>
              </a:tblGrid>
              <a:tr h="821794"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 Luan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Mháirt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Chéadaoin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Déardaoin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 </a:t>
                      </a:r>
                      <a:r>
                        <a:rPr lang="en-IE" sz="2000" dirty="0" err="1">
                          <a:latin typeface="Twinkl" pitchFamily="2" charset="0"/>
                        </a:rPr>
                        <a:t>Aoine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Sathairn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Domhnach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314599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D780C5-7DF8-42B9-AC39-C478ACE36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62921" y="2816012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D8F67E-4679-485D-B52E-4C56B5F136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644712" y="363633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7B18F0-6CB7-4435-BE8E-A369B7EAE2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320705" y="283975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B7F412-0BF9-4306-9A91-B20B0B28386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04604" y="5631978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3E46C4-1C13-4E2B-9516-3BA0AD30C84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267721" y="5661904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65B924-14FE-4BF0-99CC-B4298BBDEEF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955821" y="5669759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ABDEE9-1AC7-4A4F-B639-32B521A48EE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39583" y="5669759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825859-0B37-473C-969E-1C4988DCB88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505043" y="5669759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210EE4-55AD-4C2A-B44B-F570090924E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07355" y="5631978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68C853-DEC5-415C-8CD8-F756619BD76A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923073" y="5607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175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3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8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0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7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0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8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/>
              <a:t>Ó</a:t>
            </a:r>
            <a:endParaRPr lang="en-IE" sz="23900" dirty="0"/>
          </a:p>
        </p:txBody>
      </p:sp>
      <p:pic>
        <p:nvPicPr>
          <p:cNvPr id="1026" name="Picture 2" descr="Image result for ok symbo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backgroundMark x1="43636" y1="59569" x2="43636" y2="59569"/>
                        <a14:backgroundMark x1="51970" y1="35580" x2="51970" y2="35580"/>
                        <a14:backgroundMark x1="46364" y1="33154" x2="46364" y2="33154"/>
                        <a14:backgroundMark x1="56364" y1="97844" x2="56364" y2="97844"/>
                        <a14:backgroundMark x1="67879" y1="45283" x2="67879" y2="45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3" y="588889"/>
            <a:ext cx="4528457" cy="254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9C48E7-6C58-4A01-B3E0-AC00BED83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2952" y="3577618"/>
            <a:ext cx="1029637" cy="10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5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2" y="1481603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35173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/>
              <a:t>í</a:t>
            </a:r>
            <a:endParaRPr lang="en-IE" sz="23900" dirty="0"/>
          </a:p>
        </p:txBody>
      </p:sp>
      <p:pic>
        <p:nvPicPr>
          <p:cNvPr id="2050" name="Picture 2" descr="Image result for emoji hand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0469" y1="27344" x2="81250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14" y="267838"/>
            <a:ext cx="3118129" cy="313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0B395B-B2BB-4E9B-B312-99F4AAC15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9806" y="3756078"/>
            <a:ext cx="1658240" cy="16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8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2" y="1481602"/>
            <a:ext cx="3853543" cy="38724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35173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>
                <a:latin typeface="Comic Sans MS" panose="030F0702030302020204" pitchFamily="66" charset="0"/>
              </a:rPr>
              <a:t>á</a:t>
            </a:r>
            <a:endParaRPr lang="en-IE" sz="239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743" y="104785"/>
            <a:ext cx="2974550" cy="34607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73AC2B-3BEE-46F0-85C2-119C14315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0116" y="3417829"/>
            <a:ext cx="1823803" cy="182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9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/>
              <a:t>Ó</a:t>
            </a:r>
            <a:endParaRPr lang="en-IE" sz="23900" dirty="0"/>
          </a:p>
        </p:txBody>
      </p:sp>
      <p:pic>
        <p:nvPicPr>
          <p:cNvPr id="1026" name="Picture 2" descr="Image result for ok symbo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backgroundMark x1="43636" y1="59569" x2="43636" y2="59569"/>
                        <a14:backgroundMark x1="51970" y1="35580" x2="51970" y2="35580"/>
                        <a14:backgroundMark x1="46364" y1="33154" x2="46364" y2="33154"/>
                        <a14:backgroundMark x1="56364" y1="97844" x2="56364" y2="97844"/>
                        <a14:backgroundMark x1="67879" y1="45283" x2="67879" y2="45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3" y="588889"/>
            <a:ext cx="4528457" cy="254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9C48E7-6C58-4A01-B3E0-AC00BED83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2952" y="3577618"/>
            <a:ext cx="1029637" cy="10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4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2" y="1481602"/>
            <a:ext cx="3853543" cy="38724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35173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>
                <a:latin typeface="Comic Sans MS" panose="030F0702030302020204" pitchFamily="66" charset="0"/>
              </a:rPr>
              <a:t>é</a:t>
            </a:r>
            <a:endParaRPr lang="en-IE" sz="23900" dirty="0">
              <a:latin typeface="Comic Sans MS" panose="030F0702030302020204" pitchFamily="66" charset="0"/>
            </a:endParaRPr>
          </a:p>
        </p:txBody>
      </p:sp>
      <p:pic>
        <p:nvPicPr>
          <p:cNvPr id="20482" name="Picture 2" descr="Image result for shouting emoji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222" y="142830"/>
            <a:ext cx="3718978" cy="37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61F104-0C4D-4437-AB21-19AFF2519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1740" y="4150073"/>
            <a:ext cx="1404079" cy="140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7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/>
              <a:t>ú</a:t>
            </a:r>
            <a:endParaRPr lang="en-IE" sz="23900" dirty="0"/>
          </a:p>
        </p:txBody>
      </p:sp>
      <p:pic>
        <p:nvPicPr>
          <p:cNvPr id="8194" name="Picture 2" descr="Image result for emoji pou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203" y="201181"/>
            <a:ext cx="3005070" cy="30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59AAD4-A721-4D9B-84FF-0DA4C6A6A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9036" y="3522140"/>
            <a:ext cx="1449049" cy="144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2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900" dirty="0" err="1"/>
              <a:t>mh</a:t>
            </a:r>
            <a:endParaRPr lang="en-IE" sz="19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95111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8673" y="288649"/>
            <a:ext cx="3064151" cy="306415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BCDE81-3BFA-4115-B68B-3F62D8622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6069" y="3560878"/>
            <a:ext cx="1598951" cy="159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7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900" dirty="0" err="1"/>
              <a:t>ch</a:t>
            </a:r>
            <a:endParaRPr lang="en-IE" sz="19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40" b="96667" l="4296" r="96907">
                        <a14:backgroundMark x1="12199" y1="61111" x2="30756" y2="17937"/>
                        <a14:backgroundMark x1="30756" y1="17937" x2="45361" y2="952"/>
                        <a14:backgroundMark x1="45361" y1="952" x2="45361" y2="476"/>
                        <a14:backgroundMark x1="93471" y1="13651" x2="79897" y2="31429"/>
                        <a14:backgroundMark x1="79897" y1="31429" x2="98454" y2="35079"/>
                        <a14:backgroundMark x1="97766" y1="48889" x2="45017" y2="91746"/>
                        <a14:backgroundMark x1="45017" y1="91746" x2="43471" y2="99206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449" t="2677" b="5217"/>
          <a:stretch/>
        </p:blipFill>
        <p:spPr>
          <a:xfrm>
            <a:off x="8561605" y="420815"/>
            <a:ext cx="2046511" cy="21132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2D89E7-06F9-41F8-8EC4-CED03EBC9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9311" y="3277766"/>
            <a:ext cx="1359108" cy="135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900" dirty="0" err="1"/>
              <a:t>th</a:t>
            </a:r>
            <a:endParaRPr lang="en-IE" sz="19900" dirty="0"/>
          </a:p>
        </p:txBody>
      </p:sp>
      <p:pic>
        <p:nvPicPr>
          <p:cNvPr id="1026" name="Picture 2" descr="🥱 Yawning Face Emoji on Google Android 10.0">
            <a:extLst>
              <a:ext uri="{FF2B5EF4-FFF2-40B4-BE49-F238E27FC236}">
                <a16:creationId xmlns:a16="http://schemas.microsoft.com/office/drawing/2014/main" id="{29E80EAC-6546-42D2-AA52-7116634FB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266" y="337660"/>
            <a:ext cx="2427514" cy="24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311784-7D6D-4A78-A8F4-3F33E7EF5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2587" y="3213423"/>
            <a:ext cx="1718872" cy="17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3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00630" y="2765893"/>
            <a:ext cx="31432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gu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endParaRPr lang="en-IE" sz="6000" dirty="0">
              <a:solidFill>
                <a:srgbClr val="FF0000"/>
              </a:solidFill>
              <a:latin typeface="Twinkl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6245" y="4885229"/>
            <a:ext cx="35860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da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endParaRPr lang="en-IE" sz="6000" dirty="0">
              <a:solidFill>
                <a:srgbClr val="FF0000"/>
              </a:solidFill>
              <a:latin typeface="Twinkl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3789" y="716346"/>
            <a:ext cx="20769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blá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endParaRPr lang="en-IE" sz="6000" dirty="0">
              <a:solidFill>
                <a:srgbClr val="FF0000"/>
              </a:solidFill>
              <a:latin typeface="Twinkl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9157" y="2696977"/>
            <a:ext cx="1755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>
                <a:latin typeface="Twinkl" pitchFamily="2" charset="0"/>
              </a:rPr>
              <a:t>ug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42282" y="724486"/>
            <a:ext cx="14093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it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81408" y="4838694"/>
            <a:ext cx="2340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ro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ar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26320" y="620040"/>
            <a:ext cx="2441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bó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ar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63794" y="2755266"/>
            <a:ext cx="22878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a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air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607666" y="4977562"/>
            <a:ext cx="25859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5400" dirty="0" err="1">
                <a:latin typeface="Twinkl" pitchFamily="2" charset="0"/>
              </a:rPr>
              <a:t>scá</a:t>
            </a:r>
            <a:r>
              <a:rPr lang="en-IE" sz="54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5400" dirty="0" err="1">
                <a:latin typeface="Twinkl" pitchFamily="2" charset="0"/>
              </a:rPr>
              <a:t>án</a:t>
            </a:r>
            <a:endParaRPr lang="en-IE" sz="5400" dirty="0">
              <a:latin typeface="Twinkl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43A04E-5EC1-458D-A65E-A917B7CA27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582501" y="237315"/>
            <a:ext cx="1094547" cy="15294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3F26EF-4DE0-47D4-8EE3-7FEF67ADE66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858" r="97425">
                        <a14:foregroundMark x1="73820" y1="42029" x2="87124" y2="26570"/>
                        <a14:foregroundMark x1="75536" y1="49275" x2="89700" y2="48792"/>
                        <a14:foregroundMark x1="75107" y1="55072" x2="87124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53705" y="2382395"/>
            <a:ext cx="1952137" cy="1734302"/>
          </a:xfrm>
          <a:prstGeom prst="rect">
            <a:avLst/>
          </a:prstGeom>
        </p:spPr>
      </p:pic>
      <p:pic>
        <p:nvPicPr>
          <p:cNvPr id="2052" name="Picture 4" descr="Fall Down Images, Stock Photos &amp; Vectors | Shutterstock">
            <a:extLst>
              <a:ext uri="{FF2B5EF4-FFF2-40B4-BE49-F238E27FC236}">
                <a16:creationId xmlns:a16="http://schemas.microsoft.com/office/drawing/2014/main" id="{B164C1D2-FC64-40F7-B6F8-00E832254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500" b="89643" l="8116" r="94783">
                        <a14:foregroundMark x1="23768" y1="34286" x2="28696" y2="27143"/>
                        <a14:foregroundMark x1="35072" y1="30357" x2="49275" y2="3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829" y="-62424"/>
            <a:ext cx="2657339" cy="21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brary of gift giving clip art royalty free download png files ...">
            <a:extLst>
              <a:ext uri="{FF2B5EF4-FFF2-40B4-BE49-F238E27FC236}">
                <a16:creationId xmlns:a16="http://schemas.microsoft.com/office/drawing/2014/main" id="{29871019-9FCB-4372-9EDD-51D04EB6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81" y="1815151"/>
            <a:ext cx="1944188" cy="194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5676D7-4B18-45F3-A8AE-670B7AB01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572111" y="1655377"/>
            <a:ext cx="609600" cy="609600"/>
          </a:xfrm>
          <a:prstGeom prst="rect">
            <a:avLst/>
          </a:prstGeom>
        </p:spPr>
      </p:pic>
      <p:pic>
        <p:nvPicPr>
          <p:cNvPr id="3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97193F-311B-4371-9A0F-78E1DF87C9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549142" y="3774677"/>
            <a:ext cx="609600" cy="6096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C05B9C5-80B9-4FE8-A88F-E9EEC4DA3517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7143" b="88036" l="15114" r="86932"/>
                    </a14:imgEffect>
                  </a14:imgLayer>
                </a14:imgProps>
              </a:ext>
            </a:extLst>
          </a:blip>
          <a:srcRect l="15232" t="7635" r="13279" b="11709"/>
          <a:stretch/>
        </p:blipFill>
        <p:spPr>
          <a:xfrm>
            <a:off x="-9910" y="4412698"/>
            <a:ext cx="2279366" cy="1636481"/>
          </a:xfrm>
          <a:prstGeom prst="rect">
            <a:avLst/>
          </a:prstGeom>
        </p:spPr>
      </p:pic>
      <p:pic>
        <p:nvPicPr>
          <p:cNvPr id="4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69410F-4246-4A3B-A293-2C82B21843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369686" y="5955932"/>
            <a:ext cx="609600" cy="609600"/>
          </a:xfrm>
          <a:prstGeom prst="rect">
            <a:avLst/>
          </a:prstGeom>
        </p:spPr>
      </p:pic>
      <p:pic>
        <p:nvPicPr>
          <p:cNvPr id="4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1E3550-4D10-41B9-A280-E24A28CB208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405971" y="1728349"/>
            <a:ext cx="609600" cy="609600"/>
          </a:xfrm>
          <a:prstGeom prst="rect">
            <a:avLst/>
          </a:prstGeom>
        </p:spPr>
      </p:pic>
      <p:pic>
        <p:nvPicPr>
          <p:cNvPr id="4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279499-A828-42D4-8E13-48FD244F5AB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442161" y="3707042"/>
            <a:ext cx="609600" cy="562671"/>
          </a:xfrm>
          <a:prstGeom prst="rect">
            <a:avLst/>
          </a:prstGeom>
        </p:spPr>
      </p:pic>
      <p:pic>
        <p:nvPicPr>
          <p:cNvPr id="2058" name="Picture 10" descr="Free Cartoon Bicycle Cliparts, Download Free Clip Art, Free Clip ...">
            <a:extLst>
              <a:ext uri="{FF2B5EF4-FFF2-40B4-BE49-F238E27FC236}">
                <a16:creationId xmlns:a16="http://schemas.microsoft.com/office/drawing/2014/main" id="{ECA1BFD3-9F2E-4C19-94C2-D353495BA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714" y="4315361"/>
            <a:ext cx="2045539" cy="173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B6302D-8EC5-46B4-AB2C-E07856C7C15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485480" y="5860834"/>
            <a:ext cx="609600" cy="609600"/>
          </a:xfrm>
          <a:prstGeom prst="rect">
            <a:avLst/>
          </a:prstGeom>
        </p:spPr>
      </p:pic>
      <p:pic>
        <p:nvPicPr>
          <p:cNvPr id="2060" name="Picture 12" descr="Free Road Cliparts, Download Free Clip Art, Free Clip Art on ...">
            <a:extLst>
              <a:ext uri="{FF2B5EF4-FFF2-40B4-BE49-F238E27FC236}">
                <a16:creationId xmlns:a16="http://schemas.microsoft.com/office/drawing/2014/main" id="{F68B945D-09C1-4AFC-867F-761E12DFC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885" y="223274"/>
            <a:ext cx="1774809" cy="14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C3050B-D3C2-49B2-825D-9E044066DA8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398097" y="1618106"/>
            <a:ext cx="609600" cy="609600"/>
          </a:xfrm>
          <a:prstGeom prst="rect">
            <a:avLst/>
          </a:prstGeom>
        </p:spPr>
      </p:pic>
      <p:pic>
        <p:nvPicPr>
          <p:cNvPr id="2062" name="Picture 14" descr="Dad clipart, Dad Transparent FREE for download on WebStockReview 2020">
            <a:extLst>
              <a:ext uri="{FF2B5EF4-FFF2-40B4-BE49-F238E27FC236}">
                <a16:creationId xmlns:a16="http://schemas.microsoft.com/office/drawing/2014/main" id="{A6DF1F16-3DCC-4EFF-935A-763E52918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626" b="90407" l="0" r="100000">
                        <a14:foregroundMark x1="2760" y1="85691" x2="26964" y2="58537"/>
                        <a14:foregroundMark x1="7431" y1="70569" x2="52866" y2="54146"/>
                        <a14:foregroundMark x1="12739" y1="61301" x2="48832" y2="51870"/>
                        <a14:foregroundMark x1="12314" y1="88780" x2="23355" y2="66179"/>
                        <a14:foregroundMark x1="36306" y1="88943" x2="25053" y2="65366"/>
                        <a14:foregroundMark x1="15924" y1="88130" x2="19958" y2="83902"/>
                        <a14:foregroundMark x1="26752" y1="86179" x2="29299" y2="79024"/>
                        <a14:foregroundMark x1="29087" y1="70081" x2="56051" y2="54472"/>
                        <a14:foregroundMark x1="60085" y1="61626" x2="65393" y2="77398"/>
                        <a14:foregroundMark x1="60510" y1="86341" x2="64119" y2="63577"/>
                        <a14:foregroundMark x1="54352" y1="61626" x2="65393" y2="61138"/>
                        <a14:foregroundMark x1="42675" y1="47317" x2="45860" y2="52683"/>
                        <a14:foregroundMark x1="73248" y1="53821" x2="82166" y2="76423"/>
                        <a14:foregroundMark x1="66454" y1="78537" x2="95966" y2="68943"/>
                        <a14:foregroundMark x1="73885" y1="62114" x2="77070" y2="81789"/>
                        <a14:foregroundMark x1="68153" y1="85854" x2="93631" y2="79512"/>
                        <a14:foregroundMark x1="87261" y1="73659" x2="94904" y2="86341"/>
                        <a14:foregroundMark x1="64756" y1="87967" x2="92144" y2="84878"/>
                        <a14:foregroundMark x1="78132" y1="61301" x2="94480" y2="69268"/>
                        <a14:foregroundMark x1="58811" y1="39350" x2="75159" y2="42114"/>
                        <a14:foregroundMark x1="75584" y1="39024" x2="71550" y2="44715"/>
                        <a14:foregroundMark x1="65180" y1="42439" x2="71125" y2="44228"/>
                        <a14:foregroundMark x1="63057" y1="26016" x2="60722" y2="29919"/>
                        <a14:foregroundMark x1="86837" y1="62276" x2="95117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87"/>
          <a:stretch/>
        </p:blipFill>
        <p:spPr bwMode="auto">
          <a:xfrm>
            <a:off x="8067867" y="1927990"/>
            <a:ext cx="1714006" cy="198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AABB56-3102-4F52-AE9B-1F52F03683B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542367" y="3803098"/>
            <a:ext cx="609600" cy="6096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D05391F-6B41-42FB-A603-2E505703D2E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206" b="95772" l="1977" r="967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8521" y="4516731"/>
            <a:ext cx="1458357" cy="1844991"/>
          </a:xfrm>
          <a:prstGeom prst="rect">
            <a:avLst/>
          </a:prstGeom>
        </p:spPr>
      </p:pic>
      <p:pic>
        <p:nvPicPr>
          <p:cNvPr id="4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8CE605-4B73-471D-A4EF-286A9308167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437376" y="59008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1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53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8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90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67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11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20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8C557B-5465-4309-8355-BEF635028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04" t="21435" r="37609" b="11092"/>
          <a:stretch/>
        </p:blipFill>
        <p:spPr>
          <a:xfrm>
            <a:off x="3737948" y="0"/>
            <a:ext cx="4716103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1761EE-AA32-4934-8F5D-A6AE2B04E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4064" y="2547078"/>
            <a:ext cx="1763843" cy="176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0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F5D2B6-F04A-4E18-9AFD-4CE418FC26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22141" r="37577" b="10339"/>
          <a:stretch/>
        </p:blipFill>
        <p:spPr>
          <a:xfrm>
            <a:off x="3730093" y="0"/>
            <a:ext cx="4731814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44B173-0129-4B73-A97C-46DA1E099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33163" y="2559627"/>
            <a:ext cx="1738745" cy="1738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5A3457-F0D9-4F8E-BF92-D931E77E921D}"/>
              </a:ext>
            </a:extLst>
          </p:cNvPr>
          <p:cNvSpPr txBox="1"/>
          <p:nvPr/>
        </p:nvSpPr>
        <p:spPr>
          <a:xfrm>
            <a:off x="4705004" y="5104015"/>
            <a:ext cx="289282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rgbClr val="7030A0"/>
                </a:solidFill>
                <a:latin typeface="Twinkl" pitchFamily="2" charset="0"/>
              </a:rPr>
              <a:t>Ubh chásca</a:t>
            </a:r>
            <a:endParaRPr lang="en-GB" sz="4000" dirty="0">
              <a:solidFill>
                <a:srgbClr val="7030A0"/>
              </a:solidFill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8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9E6637-583F-41D0-9071-915FB7691D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4" r="37808" b="15675"/>
          <a:stretch/>
        </p:blipFill>
        <p:spPr>
          <a:xfrm>
            <a:off x="3750938" y="0"/>
            <a:ext cx="4690124" cy="685800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48E48E-ACF8-4CCE-B3F2-B631360EE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4125" y="2543956"/>
            <a:ext cx="1770088" cy="17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B8CA9D-3D63-4251-8E3C-40EF47B24B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61" t="16805" r="37463" b="15880"/>
          <a:stretch/>
        </p:blipFill>
        <p:spPr>
          <a:xfrm>
            <a:off x="3733335" y="0"/>
            <a:ext cx="4725329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6EBAAE-108A-4118-A32B-146BAF35A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4005" y="2776303"/>
            <a:ext cx="1305393" cy="13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2" y="1481603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35173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/>
              <a:t>í</a:t>
            </a:r>
            <a:endParaRPr lang="en-IE" sz="23900" dirty="0"/>
          </a:p>
        </p:txBody>
      </p:sp>
      <p:pic>
        <p:nvPicPr>
          <p:cNvPr id="2050" name="Picture 2" descr="Image result for emoji hand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0469" y1="27344" x2="81250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14" y="267838"/>
            <a:ext cx="3118129" cy="313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0B395B-B2BB-4E9B-B312-99F4AAC15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9806" y="3756078"/>
            <a:ext cx="1658240" cy="16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5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5454F-CC42-488E-A487-FFDD418AD4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6" t="17215" r="37577" b="15881"/>
          <a:stretch/>
        </p:blipFill>
        <p:spPr>
          <a:xfrm>
            <a:off x="3725594" y="0"/>
            <a:ext cx="4740812" cy="683851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D0BBA2-B90F-4D80-8168-67CA5B34C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4006" y="2696980"/>
            <a:ext cx="1464040" cy="146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5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6686AD-6251-4DBF-BF6C-BA0D8B2480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5" r="37692" b="15880"/>
          <a:stretch/>
        </p:blipFill>
        <p:spPr>
          <a:xfrm>
            <a:off x="3739661" y="18365"/>
            <a:ext cx="4712678" cy="683963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EA7EE9-7664-4EE8-A391-8A8904E21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4079" y="2769214"/>
            <a:ext cx="1319572" cy="131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7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C8EC47-6FF2-41D3-99FF-8AB168EBA8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5" r="37577" b="15676"/>
          <a:stretch/>
        </p:blipFill>
        <p:spPr>
          <a:xfrm>
            <a:off x="3739661" y="0"/>
            <a:ext cx="4712678" cy="683026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46D12B-09AE-4679-98D2-3A4509912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9035" y="2704475"/>
            <a:ext cx="1449049" cy="144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6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CEA3C6-3C85-4E1E-B3DD-5C1177509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6" t="17010" r="37577" b="15880"/>
          <a:stretch/>
        </p:blipFill>
        <p:spPr>
          <a:xfrm>
            <a:off x="3726109" y="0"/>
            <a:ext cx="4739781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69DA8F-A5BB-4B20-A85F-CCF8FA268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4104" y="2607039"/>
            <a:ext cx="1643921" cy="164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0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76510F-4EE2-4AAE-B964-20110ADE72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7010" r="37692" b="15676"/>
          <a:stretch/>
        </p:blipFill>
        <p:spPr>
          <a:xfrm>
            <a:off x="3739661" y="0"/>
            <a:ext cx="4712677" cy="683963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F2872B-C0A4-46AA-A8B2-B895748F9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4164" y="2472128"/>
            <a:ext cx="1913744" cy="19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C535F0-7E2B-4324-8944-9566889E5D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6" t="16805" r="37577" b="15676"/>
          <a:stretch/>
        </p:blipFill>
        <p:spPr>
          <a:xfrm>
            <a:off x="3746695" y="0"/>
            <a:ext cx="4698610" cy="684000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9A9E92-157E-4171-BC9D-7999D8EA3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4125" y="2472128"/>
            <a:ext cx="1913744" cy="19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9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1B9D10-6014-4CD2-9848-A2E203C8D2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5" t="16805" r="37463" b="15676"/>
          <a:stretch/>
        </p:blipFill>
        <p:spPr>
          <a:xfrm>
            <a:off x="3643951" y="0"/>
            <a:ext cx="4904098" cy="686151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88183B-B656-42DC-954F-A46C262AD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9154" y="2644515"/>
            <a:ext cx="1568970" cy="156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3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3F9E3-FFC4-4014-A266-63B7BCAB8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51" y="-117807"/>
            <a:ext cx="10982498" cy="1779559"/>
          </a:xfrm>
        </p:spPr>
        <p:txBody>
          <a:bodyPr>
            <a:normAutofit/>
          </a:bodyPr>
          <a:lstStyle/>
          <a:p>
            <a:pPr algn="ctr"/>
            <a:r>
              <a:rPr lang="en-IE" sz="11500" b="1" u="sng" dirty="0" err="1">
                <a:latin typeface="Ink Free" panose="03080402000500000000" pitchFamily="66" charset="0"/>
              </a:rPr>
              <a:t>Cluiche</a:t>
            </a:r>
            <a:r>
              <a:rPr lang="en-IE" sz="11500" b="1" u="sng" dirty="0">
                <a:latin typeface="Ink Free" panose="03080402000500000000" pitchFamily="66" charset="0"/>
              </a:rPr>
              <a:t> Kim</a:t>
            </a:r>
            <a:endParaRPr lang="en-GB" sz="11500" b="1" u="sng" dirty="0">
              <a:latin typeface="Ink Free" panose="03080402000500000000" pitchFamily="66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EC92FF-4D18-4868-8936-8D8B02DE7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6826" y="1588583"/>
            <a:ext cx="1397614" cy="1397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A02C3D-8C91-4408-AAD2-BEAF12099E1E}"/>
              </a:ext>
            </a:extLst>
          </p:cNvPr>
          <p:cNvSpPr txBox="1"/>
          <p:nvPr/>
        </p:nvSpPr>
        <p:spPr>
          <a:xfrm>
            <a:off x="3294349" y="1836418"/>
            <a:ext cx="5259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b="1" dirty="0">
                <a:latin typeface="Ink Free" panose="03080402000500000000" pitchFamily="66" charset="0"/>
              </a:rPr>
              <a:t>1. Dún do </a:t>
            </a:r>
            <a:r>
              <a:rPr lang="en-IE" sz="6000" b="1" dirty="0" err="1">
                <a:latin typeface="Ink Free" panose="03080402000500000000" pitchFamily="66" charset="0"/>
              </a:rPr>
              <a:t>shúile</a:t>
            </a:r>
            <a:r>
              <a:rPr lang="en-IE" sz="2800" b="1" dirty="0"/>
              <a:t>.</a:t>
            </a:r>
            <a:endParaRPr lang="en-GB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38F07-DCBF-49D3-8800-35544D637B76}"/>
              </a:ext>
            </a:extLst>
          </p:cNvPr>
          <p:cNvSpPr txBox="1"/>
          <p:nvPr/>
        </p:nvSpPr>
        <p:spPr>
          <a:xfrm>
            <a:off x="3156060" y="3533220"/>
            <a:ext cx="6977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600" b="1" dirty="0">
                <a:latin typeface="Ink Free" panose="03080402000500000000" pitchFamily="66" charset="0"/>
              </a:rPr>
              <a:t>2. </a:t>
            </a:r>
            <a:r>
              <a:rPr lang="en-IE" sz="6600" b="1" dirty="0" err="1">
                <a:latin typeface="Ink Free" panose="03080402000500000000" pitchFamily="66" charset="0"/>
              </a:rPr>
              <a:t>Oscail</a:t>
            </a:r>
            <a:r>
              <a:rPr lang="en-IE" sz="6600" b="1" dirty="0">
                <a:latin typeface="Ink Free" panose="03080402000500000000" pitchFamily="66" charset="0"/>
              </a:rPr>
              <a:t> do </a:t>
            </a:r>
            <a:r>
              <a:rPr lang="en-IE" sz="6600" b="1" dirty="0" err="1">
                <a:latin typeface="Ink Free" panose="03080402000500000000" pitchFamily="66" charset="0"/>
              </a:rPr>
              <a:t>shúile</a:t>
            </a:r>
            <a:r>
              <a:rPr lang="en-IE" sz="6600" b="1" dirty="0">
                <a:latin typeface="Ink Free" panose="03080402000500000000" pitchFamily="66" charset="0"/>
              </a:rPr>
              <a:t>.</a:t>
            </a:r>
            <a:endParaRPr lang="en-GB" sz="6600" b="1" dirty="0">
              <a:latin typeface="Ink Free" panose="03080402000500000000" pitchFamily="66" charset="0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895F1C-ED0A-417E-B45C-0F581723A6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6826" y="3429000"/>
            <a:ext cx="1397614" cy="13976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DDE39C-44C9-4035-8D14-E3ED6E9B4875}"/>
              </a:ext>
            </a:extLst>
          </p:cNvPr>
          <p:cNvSpPr txBox="1"/>
          <p:nvPr/>
        </p:nvSpPr>
        <p:spPr>
          <a:xfrm>
            <a:off x="3294349" y="5287239"/>
            <a:ext cx="7481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b="1" dirty="0">
                <a:latin typeface="Ink Free" panose="03080402000500000000" pitchFamily="66" charset="0"/>
              </a:rPr>
              <a:t>3. Cad </a:t>
            </a:r>
            <a:r>
              <a:rPr lang="en-IE" sz="6000" b="1" dirty="0" err="1">
                <a:latin typeface="Ink Free" panose="03080402000500000000" pitchFamily="66" charset="0"/>
              </a:rPr>
              <a:t>atá</a:t>
            </a:r>
            <a:r>
              <a:rPr lang="en-IE" sz="6000" b="1" dirty="0">
                <a:latin typeface="Ink Free" panose="03080402000500000000" pitchFamily="66" charset="0"/>
              </a:rPr>
              <a:t> </a:t>
            </a:r>
            <a:r>
              <a:rPr lang="en-IE" sz="6000" b="1" dirty="0" err="1">
                <a:latin typeface="Ink Free" panose="03080402000500000000" pitchFamily="66" charset="0"/>
              </a:rPr>
              <a:t>imithe</a:t>
            </a:r>
            <a:r>
              <a:rPr lang="en-IE" sz="6000" b="1" dirty="0">
                <a:latin typeface="Ink Free" panose="03080402000500000000" pitchFamily="66" charset="0"/>
              </a:rPr>
              <a:t>?</a:t>
            </a:r>
            <a:endParaRPr lang="en-GB" sz="6000" b="1" dirty="0">
              <a:latin typeface="Ink Free" panose="03080402000500000000" pitchFamily="66" charset="0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C830DB-2FDD-492C-83A3-FDB845894DB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6826" y="5056732"/>
            <a:ext cx="1397614" cy="1397614"/>
          </a:xfrm>
          <a:prstGeom prst="rect">
            <a:avLst/>
          </a:prstGeom>
        </p:spPr>
      </p:pic>
      <p:sp>
        <p:nvSpPr>
          <p:cNvPr id="11" name="Oval Callout 5">
            <a:extLst>
              <a:ext uri="{FF2B5EF4-FFF2-40B4-BE49-F238E27FC236}">
                <a16:creationId xmlns:a16="http://schemas.microsoft.com/office/drawing/2014/main" id="{7596CAE9-D68D-4956-80B0-ED3B5EB2DCAA}"/>
              </a:ext>
            </a:extLst>
          </p:cNvPr>
          <p:cNvSpPr/>
          <p:nvPr/>
        </p:nvSpPr>
        <p:spPr>
          <a:xfrm>
            <a:off x="0" y="1777006"/>
            <a:ext cx="3294349" cy="3279726"/>
          </a:xfrm>
          <a:prstGeom prst="wedgeEllipseCallout">
            <a:avLst>
              <a:gd name="adj1" fmla="val 29029"/>
              <a:gd name="adj2" fmla="val -40576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6B7E4B-F9E2-4844-8130-B6E00DAF8864}"/>
              </a:ext>
            </a:extLst>
          </p:cNvPr>
          <p:cNvSpPr txBox="1"/>
          <p:nvPr/>
        </p:nvSpPr>
        <p:spPr>
          <a:xfrm>
            <a:off x="417560" y="2078041"/>
            <a:ext cx="25257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Comic Sans MS" panose="030F0702030302020204" pitchFamily="66" charset="0"/>
              </a:rPr>
              <a:t>Phrases to use for the game on the next slide.</a:t>
            </a:r>
          </a:p>
          <a:p>
            <a:pPr algn="ctr"/>
            <a:r>
              <a:rPr lang="en-IE" sz="2800" dirty="0">
                <a:latin typeface="Comic Sans MS" panose="030F0702030302020204" pitchFamily="66" charset="0"/>
              </a:rPr>
              <a:t>Instructions in slide notes.</a:t>
            </a:r>
            <a:endParaRPr lang="en-GB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74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08DA15-6434-4686-AB35-1764451E0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31" t="22141" r="37577" b="10339"/>
          <a:stretch/>
        </p:blipFill>
        <p:spPr>
          <a:xfrm>
            <a:off x="283507" y="182880"/>
            <a:ext cx="2164501" cy="3137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8770EF-964C-44FD-B8AC-9779C6860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4" r="37808" b="15675"/>
          <a:stretch/>
        </p:blipFill>
        <p:spPr>
          <a:xfrm>
            <a:off x="9529342" y="182880"/>
            <a:ext cx="2142486" cy="3132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764363-DFA9-41D2-AFDC-9D1190B9A7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61" t="16805" r="37463" b="15880"/>
          <a:stretch/>
        </p:blipFill>
        <p:spPr>
          <a:xfrm>
            <a:off x="2552144" y="3502858"/>
            <a:ext cx="2161533" cy="3137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911288-DD31-43A5-8CC2-7D5476905A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46" t="17215" r="37577" b="15881"/>
          <a:stretch/>
        </p:blipFill>
        <p:spPr>
          <a:xfrm>
            <a:off x="2538881" y="182880"/>
            <a:ext cx="2174796" cy="3137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B459BD-0026-4E27-A9E7-1B7BAAB1FD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31" t="16805" r="37692" b="15880"/>
          <a:stretch/>
        </p:blipFill>
        <p:spPr>
          <a:xfrm>
            <a:off x="7137511" y="182880"/>
            <a:ext cx="2158570" cy="3132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DAF6E9-50EA-4C9D-B104-1BA02A73AE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231" t="16805" r="37577" b="15676"/>
          <a:stretch/>
        </p:blipFill>
        <p:spPr>
          <a:xfrm>
            <a:off x="4827477" y="187183"/>
            <a:ext cx="2161532" cy="3132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93BB8-10AD-4A17-A58A-24C33A9FDA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46" t="17010" r="37577" b="15880"/>
          <a:stretch/>
        </p:blipFill>
        <p:spPr>
          <a:xfrm>
            <a:off x="7212607" y="3561280"/>
            <a:ext cx="2158569" cy="3123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402455-81DF-4070-80B4-CAE596EEFF7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231" t="17010" r="37692" b="15676"/>
          <a:stretch/>
        </p:blipFill>
        <p:spPr>
          <a:xfrm>
            <a:off x="4894182" y="3507159"/>
            <a:ext cx="2158571" cy="31327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BB4FB0-75E7-46AB-B109-7A5CF5653E5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346" t="16805" r="37577" b="15676"/>
          <a:stretch/>
        </p:blipFill>
        <p:spPr>
          <a:xfrm>
            <a:off x="293041" y="3502856"/>
            <a:ext cx="2154967" cy="31370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168B9C-1F57-4476-8D0F-DD11E18E926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6345" t="16805" r="37463" b="15676"/>
          <a:stretch/>
        </p:blipFill>
        <p:spPr>
          <a:xfrm>
            <a:off x="9529342" y="3556503"/>
            <a:ext cx="2239084" cy="31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3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>
              <a:snd r:embed="rId6" name="bomb.wav"/>
            </a:hlinkClick>
            <a:extLst>
              <a:ext uri="{FF2B5EF4-FFF2-40B4-BE49-F238E27FC236}">
                <a16:creationId xmlns:a16="http://schemas.microsoft.com/office/drawing/2014/main" id="{8F08DA15-6434-4686-AB35-1764451E0B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31" t="22141" r="37577" b="10339"/>
          <a:stretch/>
        </p:blipFill>
        <p:spPr>
          <a:xfrm>
            <a:off x="1287383" y="983237"/>
            <a:ext cx="3359103" cy="4868478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0B911288-DD31-43A5-8CC2-7D5476905A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346" t="17215" r="37577" b="15881"/>
          <a:stretch/>
        </p:blipFill>
        <p:spPr>
          <a:xfrm>
            <a:off x="7545513" y="1006285"/>
            <a:ext cx="3359103" cy="4845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D40A9A-9C6A-4C23-BEB5-F9A385819529}"/>
              </a:ext>
            </a:extLst>
          </p:cNvPr>
          <p:cNvSpPr txBox="1"/>
          <p:nvPr/>
        </p:nvSpPr>
        <p:spPr>
          <a:xfrm>
            <a:off x="1985078" y="4595528"/>
            <a:ext cx="1963712" cy="599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5FFD90-4615-407D-A314-86D29A791A58}"/>
              </a:ext>
            </a:extLst>
          </p:cNvPr>
          <p:cNvSpPr txBox="1"/>
          <p:nvPr/>
        </p:nvSpPr>
        <p:spPr>
          <a:xfrm>
            <a:off x="8331852" y="4527030"/>
            <a:ext cx="1875069" cy="368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FA7C1F-E11C-499C-BD4D-A2D8DD5BD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81535" y="2173573"/>
            <a:ext cx="1919990" cy="191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023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0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2" y="1481602"/>
            <a:ext cx="3853543" cy="38724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35173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>
                <a:latin typeface="Comic Sans MS" panose="030F0702030302020204" pitchFamily="66" charset="0"/>
              </a:rPr>
              <a:t>á</a:t>
            </a:r>
            <a:endParaRPr lang="en-IE" sz="239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743" y="104785"/>
            <a:ext cx="2974550" cy="34607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73AC2B-3BEE-46F0-85C2-119C14315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0116" y="3417829"/>
            <a:ext cx="1823803" cy="182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1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3172918" y="3865099"/>
            <a:ext cx="584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600" b="1" dirty="0" err="1"/>
              <a:t>Ceart</a:t>
            </a:r>
            <a:endParaRPr lang="en-GB" sz="16600" b="1" dirty="0"/>
          </a:p>
        </p:txBody>
      </p:sp>
      <p:pic>
        <p:nvPicPr>
          <p:cNvPr id="3074" name="Picture 2" descr="Free Green Tick, Download Free Clip Art, Free Clip Art on Clipart ...">
            <a:extLst>
              <a:ext uri="{FF2B5EF4-FFF2-40B4-BE49-F238E27FC236}">
                <a16:creationId xmlns:a16="http://schemas.microsoft.com/office/drawing/2014/main" id="{2F01420E-3C24-4637-B0DC-70259234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7" y="346023"/>
            <a:ext cx="3399368" cy="3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D3E7639-44C2-43B7-BFD6-9F0D75E8C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18853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290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764498" y="3819609"/>
            <a:ext cx="1012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3800" b="1" dirty="0" err="1"/>
              <a:t>Mícheart</a:t>
            </a:r>
            <a:endParaRPr lang="en-GB" sz="138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CB1486-A5EF-4535-9F50-F9218F48D2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002F9-0F57-485B-9946-31E5088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783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38" y="196122"/>
            <a:ext cx="3907124" cy="390712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93A90AA-5161-4433-9BCC-8F152B413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28788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68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12B459BD-0026-4E27-A9E7-1B7BAAB1FD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31" t="16805" r="37692" b="15880"/>
          <a:stretch/>
        </p:blipFill>
        <p:spPr>
          <a:xfrm>
            <a:off x="1686400" y="885221"/>
            <a:ext cx="3495200" cy="5072677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>
              <a:snd r:embed="rId8" name="bomb.wav"/>
            </a:hlinkClick>
            <a:extLst>
              <a:ext uri="{FF2B5EF4-FFF2-40B4-BE49-F238E27FC236}">
                <a16:creationId xmlns:a16="http://schemas.microsoft.com/office/drawing/2014/main" id="{3DDAF6E9-50EA-4C9D-B104-1BA02A73AE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231" t="16805" r="37577" b="15676"/>
          <a:stretch/>
        </p:blipFill>
        <p:spPr>
          <a:xfrm>
            <a:off x="7498619" y="896136"/>
            <a:ext cx="3495200" cy="5065728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57B6EA-F2EA-497F-818D-C967B6BCB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51019" y="2769214"/>
            <a:ext cx="1319572" cy="13195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22D3A3-5257-4F72-8C4B-E3849D3B29C8}"/>
              </a:ext>
            </a:extLst>
          </p:cNvPr>
          <p:cNvSpPr txBox="1"/>
          <p:nvPr/>
        </p:nvSpPr>
        <p:spPr>
          <a:xfrm>
            <a:off x="2452144" y="4580538"/>
            <a:ext cx="1963712" cy="599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285342-4B9E-4DC2-A3A8-60E48A1EBDC0}"/>
              </a:ext>
            </a:extLst>
          </p:cNvPr>
          <p:cNvSpPr txBox="1"/>
          <p:nvPr/>
        </p:nvSpPr>
        <p:spPr>
          <a:xfrm>
            <a:off x="8264363" y="4400656"/>
            <a:ext cx="1963712" cy="599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71887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3172918" y="3865099"/>
            <a:ext cx="584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600" b="1" dirty="0" err="1"/>
              <a:t>Ceart</a:t>
            </a:r>
            <a:endParaRPr lang="en-GB" sz="16600" b="1" dirty="0"/>
          </a:p>
        </p:txBody>
      </p:sp>
      <p:pic>
        <p:nvPicPr>
          <p:cNvPr id="3074" name="Picture 2" descr="Free Green Tick, Download Free Clip Art, Free Clip Art on Clipart ...">
            <a:extLst>
              <a:ext uri="{FF2B5EF4-FFF2-40B4-BE49-F238E27FC236}">
                <a16:creationId xmlns:a16="http://schemas.microsoft.com/office/drawing/2014/main" id="{2F01420E-3C24-4637-B0DC-70259234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7" y="346023"/>
            <a:ext cx="3399368" cy="3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D3E7639-44C2-43B7-BFD6-9F0D75E8C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18853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816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764498" y="3819609"/>
            <a:ext cx="1012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3800" b="1" dirty="0" err="1"/>
              <a:t>Mícheart</a:t>
            </a:r>
            <a:endParaRPr lang="en-GB" sz="138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CB1486-A5EF-4535-9F50-F9218F48D2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002F9-0F57-485B-9946-31E5088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783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38" y="196122"/>
            <a:ext cx="3907124" cy="390712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93A90AA-5161-4433-9BCC-8F152B413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28788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064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928770EF-964C-44FD-B8AC-9779C68609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31" t="16804" r="37808" b="15675"/>
          <a:stretch/>
        </p:blipFill>
        <p:spPr>
          <a:xfrm>
            <a:off x="1708879" y="947287"/>
            <a:ext cx="3409528" cy="4963426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>
              <a:snd r:embed="rId8" name="bomb.wav"/>
            </a:hlinkClick>
            <a:extLst>
              <a:ext uri="{FF2B5EF4-FFF2-40B4-BE49-F238E27FC236}">
                <a16:creationId xmlns:a16="http://schemas.microsoft.com/office/drawing/2014/main" id="{49BB4FB0-75E7-46AB-B109-7A5CF5653E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46" t="16805" r="37577" b="15676"/>
          <a:stretch/>
        </p:blipFill>
        <p:spPr>
          <a:xfrm>
            <a:off x="7353408" y="947287"/>
            <a:ext cx="3409529" cy="4963426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E09A3E-F85E-4469-B90F-A4023B410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50863" y="2543956"/>
            <a:ext cx="1770088" cy="17700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332F33-D345-4E2E-B9C9-CACE60470747}"/>
              </a:ext>
            </a:extLst>
          </p:cNvPr>
          <p:cNvSpPr txBox="1"/>
          <p:nvPr/>
        </p:nvSpPr>
        <p:spPr>
          <a:xfrm>
            <a:off x="2431787" y="4314044"/>
            <a:ext cx="196371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IE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035865-FAA2-4E3F-AAA4-8B8CD5DF3039}"/>
              </a:ext>
            </a:extLst>
          </p:cNvPr>
          <p:cNvSpPr txBox="1"/>
          <p:nvPr/>
        </p:nvSpPr>
        <p:spPr>
          <a:xfrm>
            <a:off x="8076316" y="4475906"/>
            <a:ext cx="1963712" cy="599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4761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9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3172918" y="3865099"/>
            <a:ext cx="584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600" b="1" dirty="0" err="1"/>
              <a:t>Ceart</a:t>
            </a:r>
            <a:endParaRPr lang="en-GB" sz="16600" b="1" dirty="0"/>
          </a:p>
        </p:txBody>
      </p:sp>
      <p:pic>
        <p:nvPicPr>
          <p:cNvPr id="3074" name="Picture 2" descr="Free Green Tick, Download Free Clip Art, Free Clip Art on Clipart ...">
            <a:extLst>
              <a:ext uri="{FF2B5EF4-FFF2-40B4-BE49-F238E27FC236}">
                <a16:creationId xmlns:a16="http://schemas.microsoft.com/office/drawing/2014/main" id="{2F01420E-3C24-4637-B0DC-70259234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7" y="346023"/>
            <a:ext cx="3399368" cy="3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D3E7639-44C2-43B7-BFD6-9F0D75E8C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18853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765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764498" y="3819609"/>
            <a:ext cx="1012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3800" b="1" dirty="0" err="1"/>
              <a:t>Mícheart</a:t>
            </a:r>
            <a:endParaRPr lang="en-GB" sz="138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CB1486-A5EF-4535-9F50-F9218F48D2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002F9-0F57-485B-9946-31E5088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783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38" y="196122"/>
            <a:ext cx="3907124" cy="390712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93A90AA-5161-4433-9BCC-8F152B413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28788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897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FA764363-DFA9-41D2-AFDC-9D1190B9A7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461" t="16805" r="37463" b="15880"/>
          <a:stretch/>
        </p:blipFill>
        <p:spPr>
          <a:xfrm>
            <a:off x="1379096" y="753055"/>
            <a:ext cx="3687582" cy="5351889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>
              <a:snd r:embed="rId8" name="bomb.wav"/>
            </a:hlinkClick>
            <a:extLst>
              <a:ext uri="{FF2B5EF4-FFF2-40B4-BE49-F238E27FC236}">
                <a16:creationId xmlns:a16="http://schemas.microsoft.com/office/drawing/2014/main" id="{2E402455-81DF-4070-80B4-CAE596EEFF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231" t="17010" r="37692" b="15676"/>
          <a:stretch/>
        </p:blipFill>
        <p:spPr>
          <a:xfrm>
            <a:off x="7450113" y="753055"/>
            <a:ext cx="3687584" cy="5351888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44AA05-1DFC-4477-8612-6A22C4B2A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05699" y="2776302"/>
            <a:ext cx="1305393" cy="13053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0AA8E0-BA95-4D96-A9A1-A97F2D5691CB}"/>
              </a:ext>
            </a:extLst>
          </p:cNvPr>
          <p:cNvSpPr txBox="1"/>
          <p:nvPr/>
        </p:nvSpPr>
        <p:spPr>
          <a:xfrm>
            <a:off x="8312049" y="4730739"/>
            <a:ext cx="1963712" cy="599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7FDA70-3067-4824-B291-502D6A51F7B0}"/>
              </a:ext>
            </a:extLst>
          </p:cNvPr>
          <p:cNvSpPr txBox="1"/>
          <p:nvPr/>
        </p:nvSpPr>
        <p:spPr>
          <a:xfrm>
            <a:off x="2390621" y="4625807"/>
            <a:ext cx="1963712" cy="599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43171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6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3172918" y="3865099"/>
            <a:ext cx="584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600" b="1" dirty="0" err="1"/>
              <a:t>Ceart</a:t>
            </a:r>
            <a:endParaRPr lang="en-GB" sz="16600" b="1" dirty="0"/>
          </a:p>
        </p:txBody>
      </p:sp>
      <p:pic>
        <p:nvPicPr>
          <p:cNvPr id="3074" name="Picture 2" descr="Free Green Tick, Download Free Clip Art, Free Clip Art on Clipart ...">
            <a:extLst>
              <a:ext uri="{FF2B5EF4-FFF2-40B4-BE49-F238E27FC236}">
                <a16:creationId xmlns:a16="http://schemas.microsoft.com/office/drawing/2014/main" id="{2F01420E-3C24-4637-B0DC-70259234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7" y="346023"/>
            <a:ext cx="3399368" cy="3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D3E7639-44C2-43B7-BFD6-9F0D75E8C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18853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45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2" y="1481602"/>
            <a:ext cx="3853543" cy="38724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35173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>
                <a:latin typeface="Comic Sans MS" panose="030F0702030302020204" pitchFamily="66" charset="0"/>
              </a:rPr>
              <a:t>é</a:t>
            </a:r>
            <a:endParaRPr lang="en-IE" sz="23900" dirty="0">
              <a:latin typeface="Comic Sans MS" panose="030F0702030302020204" pitchFamily="66" charset="0"/>
            </a:endParaRPr>
          </a:p>
        </p:txBody>
      </p:sp>
      <p:pic>
        <p:nvPicPr>
          <p:cNvPr id="20482" name="Picture 2" descr="Image result for shouting emoji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222" y="142830"/>
            <a:ext cx="3718978" cy="37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61F104-0C4D-4437-AB21-19AFF2519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1740" y="4150073"/>
            <a:ext cx="1404079" cy="140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8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764498" y="3819609"/>
            <a:ext cx="1012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3800" b="1" dirty="0" err="1"/>
              <a:t>Mícheart</a:t>
            </a:r>
            <a:endParaRPr lang="en-GB" sz="138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CB1486-A5EF-4535-9F50-F9218F48D2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002F9-0F57-485B-9946-31E5088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783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38" y="196122"/>
            <a:ext cx="3907124" cy="390712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93A90AA-5161-4433-9BCC-8F152B413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28788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888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>
              <a:snd r:embed="rId5" name="bomb.wav"/>
            </a:hlinkClick>
            <a:extLst>
              <a:ext uri="{FF2B5EF4-FFF2-40B4-BE49-F238E27FC236}">
                <a16:creationId xmlns:a16="http://schemas.microsoft.com/office/drawing/2014/main" id="{0B911288-DD31-43A5-8CC2-7D5476905A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46" t="17215" r="37577" b="15881"/>
          <a:stretch/>
        </p:blipFill>
        <p:spPr>
          <a:xfrm>
            <a:off x="1777042" y="1124262"/>
            <a:ext cx="3113752" cy="4491517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C9793BB8-10AD-4A17-A58A-24C33A9FDA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46" t="17010" r="37577" b="15880"/>
          <a:stretch/>
        </p:blipFill>
        <p:spPr>
          <a:xfrm>
            <a:off x="7512411" y="1110483"/>
            <a:ext cx="3113752" cy="4505296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D1B0F5-FB19-457F-9CBE-08415A06A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91396" y="2607039"/>
            <a:ext cx="1643921" cy="16439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100EB8-2DA8-4F1D-95CA-E54BDF5CEAB7}"/>
              </a:ext>
            </a:extLst>
          </p:cNvPr>
          <p:cNvSpPr txBox="1"/>
          <p:nvPr/>
        </p:nvSpPr>
        <p:spPr>
          <a:xfrm>
            <a:off x="8087431" y="4250960"/>
            <a:ext cx="1963712" cy="599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4EB0C3-E0A0-453C-93D5-00F2B906DB0D}"/>
              </a:ext>
            </a:extLst>
          </p:cNvPr>
          <p:cNvSpPr txBox="1"/>
          <p:nvPr/>
        </p:nvSpPr>
        <p:spPr>
          <a:xfrm>
            <a:off x="2258318" y="4250960"/>
            <a:ext cx="1963712" cy="599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018495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3172918" y="3865099"/>
            <a:ext cx="584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600" b="1" dirty="0" err="1"/>
              <a:t>Ceart</a:t>
            </a:r>
            <a:endParaRPr lang="en-GB" sz="16600" b="1" dirty="0"/>
          </a:p>
        </p:txBody>
      </p:sp>
      <p:pic>
        <p:nvPicPr>
          <p:cNvPr id="3074" name="Picture 2" descr="Free Green Tick, Download Free Clip Art, Free Clip Art on Clipart ...">
            <a:extLst>
              <a:ext uri="{FF2B5EF4-FFF2-40B4-BE49-F238E27FC236}">
                <a16:creationId xmlns:a16="http://schemas.microsoft.com/office/drawing/2014/main" id="{2F01420E-3C24-4637-B0DC-70259234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7" y="346023"/>
            <a:ext cx="3399368" cy="3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D3E7639-44C2-43B7-BFD6-9F0D75E8C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18853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204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764498" y="3819609"/>
            <a:ext cx="1012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3800" b="1" dirty="0" err="1"/>
              <a:t>Mícheart</a:t>
            </a:r>
            <a:endParaRPr lang="en-GB" sz="138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CB1486-A5EF-4535-9F50-F9218F48D2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002F9-0F57-485B-9946-31E5088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783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38" y="196122"/>
            <a:ext cx="3907124" cy="390712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93A90AA-5161-4433-9BCC-8F152B413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28788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256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8F08DA15-6434-4686-AB35-1764451E0B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31" t="22141" r="37577" b="10339"/>
          <a:stretch/>
        </p:blipFill>
        <p:spPr>
          <a:xfrm>
            <a:off x="1500515" y="922728"/>
            <a:ext cx="3449044" cy="4998833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>
              <a:snd r:embed="rId8" name="bomb.wav"/>
            </a:hlinkClick>
            <a:extLst>
              <a:ext uri="{FF2B5EF4-FFF2-40B4-BE49-F238E27FC236}">
                <a16:creationId xmlns:a16="http://schemas.microsoft.com/office/drawing/2014/main" id="{12B459BD-0026-4E27-A9E7-1B7BAAB1FD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231" t="16805" r="37692" b="15880"/>
          <a:stretch/>
        </p:blipFill>
        <p:spPr>
          <a:xfrm>
            <a:off x="7632200" y="922728"/>
            <a:ext cx="3449043" cy="5005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13F35D-DBCA-4C51-AF9F-760CB5896B6E}"/>
              </a:ext>
            </a:extLst>
          </p:cNvPr>
          <p:cNvSpPr txBox="1"/>
          <p:nvPr/>
        </p:nvSpPr>
        <p:spPr>
          <a:xfrm>
            <a:off x="8374865" y="4460915"/>
            <a:ext cx="1963712" cy="599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622CE8-CD06-48EB-86CA-F675B2EAA314}"/>
              </a:ext>
            </a:extLst>
          </p:cNvPr>
          <p:cNvSpPr txBox="1"/>
          <p:nvPr/>
        </p:nvSpPr>
        <p:spPr>
          <a:xfrm>
            <a:off x="2229233" y="4460915"/>
            <a:ext cx="1963712" cy="599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71777F-5F9A-4ECD-9FE2-585363E1E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21507" y="2722170"/>
            <a:ext cx="1738745" cy="173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209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6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3172918" y="3865099"/>
            <a:ext cx="584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600" b="1" dirty="0" err="1"/>
              <a:t>Ceart</a:t>
            </a:r>
            <a:endParaRPr lang="en-GB" sz="16600" b="1" dirty="0"/>
          </a:p>
        </p:txBody>
      </p:sp>
      <p:pic>
        <p:nvPicPr>
          <p:cNvPr id="3074" name="Picture 2" descr="Free Green Tick, Download Free Clip Art, Free Clip Art on Clipart ...">
            <a:extLst>
              <a:ext uri="{FF2B5EF4-FFF2-40B4-BE49-F238E27FC236}">
                <a16:creationId xmlns:a16="http://schemas.microsoft.com/office/drawing/2014/main" id="{2F01420E-3C24-4637-B0DC-70259234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7" y="346023"/>
            <a:ext cx="3399368" cy="3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D3E7639-44C2-43B7-BFD6-9F0D75E8C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18853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599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764498" y="3819609"/>
            <a:ext cx="1012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3800" b="1" dirty="0" err="1"/>
              <a:t>Mícheart</a:t>
            </a:r>
            <a:endParaRPr lang="en-GB" sz="138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CB1486-A5EF-4535-9F50-F9218F48D2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002F9-0F57-485B-9946-31E5088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783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38" y="196122"/>
            <a:ext cx="3907124" cy="390712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93A90AA-5161-4433-9BCC-8F152B413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28788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892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>
              <a:snd r:embed="rId5" name="bomb.wav"/>
            </a:hlinkClick>
            <a:extLst>
              <a:ext uri="{FF2B5EF4-FFF2-40B4-BE49-F238E27FC236}">
                <a16:creationId xmlns:a16="http://schemas.microsoft.com/office/drawing/2014/main" id="{928770EF-964C-44FD-B8AC-9779C68609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31" t="16804" r="37808" b="15675"/>
          <a:stretch/>
        </p:blipFill>
        <p:spPr>
          <a:xfrm>
            <a:off x="7363763" y="1029790"/>
            <a:ext cx="3252933" cy="4756510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3DDAF6E9-50EA-4C9D-B104-1BA02A73AE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231" t="16805" r="37577" b="15676"/>
          <a:stretch/>
        </p:blipFill>
        <p:spPr>
          <a:xfrm>
            <a:off x="1697413" y="1071699"/>
            <a:ext cx="3252934" cy="4714601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C5D538-4665-486E-9E00-67B2ABAFD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32530" y="2854377"/>
            <a:ext cx="1449049" cy="14490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466DC9-DD2D-42A1-87BE-28A56DC217B0}"/>
              </a:ext>
            </a:extLst>
          </p:cNvPr>
          <p:cNvSpPr txBox="1"/>
          <p:nvPr/>
        </p:nvSpPr>
        <p:spPr>
          <a:xfrm>
            <a:off x="2342024" y="4415946"/>
            <a:ext cx="1963712" cy="599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DE8840-3800-4785-8445-FEF612DA4036}"/>
              </a:ext>
            </a:extLst>
          </p:cNvPr>
          <p:cNvSpPr txBox="1"/>
          <p:nvPr/>
        </p:nvSpPr>
        <p:spPr>
          <a:xfrm>
            <a:off x="8008373" y="4254084"/>
            <a:ext cx="196371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IE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99942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3172918" y="3865099"/>
            <a:ext cx="584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600" b="1" dirty="0" err="1"/>
              <a:t>Ceart</a:t>
            </a:r>
            <a:endParaRPr lang="en-GB" sz="16600" b="1" dirty="0"/>
          </a:p>
        </p:txBody>
      </p:sp>
      <p:pic>
        <p:nvPicPr>
          <p:cNvPr id="3074" name="Picture 2" descr="Free Green Tick, Download Free Clip Art, Free Clip Art on Clipart ...">
            <a:extLst>
              <a:ext uri="{FF2B5EF4-FFF2-40B4-BE49-F238E27FC236}">
                <a16:creationId xmlns:a16="http://schemas.microsoft.com/office/drawing/2014/main" id="{2F01420E-3C24-4637-B0DC-70259234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7" y="346023"/>
            <a:ext cx="3399368" cy="3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D3E7639-44C2-43B7-BFD6-9F0D75E8C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18853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619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764498" y="3819609"/>
            <a:ext cx="1012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3800" b="1" dirty="0" err="1"/>
              <a:t>Mícheart</a:t>
            </a:r>
            <a:endParaRPr lang="en-GB" sz="138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CB1486-A5EF-4535-9F50-F9218F48D2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002F9-0F57-485B-9946-31E5088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783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38" y="196122"/>
            <a:ext cx="3907124" cy="390712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93A90AA-5161-4433-9BCC-8F152B413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28788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28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/>
              <a:t>ú</a:t>
            </a:r>
            <a:endParaRPr lang="en-IE" sz="23900" dirty="0"/>
          </a:p>
        </p:txBody>
      </p:sp>
      <p:pic>
        <p:nvPicPr>
          <p:cNvPr id="8194" name="Picture 2" descr="Image result for emoji pou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203" y="201181"/>
            <a:ext cx="3005070" cy="30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59AAD4-A721-4D9B-84FF-0DA4C6A6A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9036" y="3522140"/>
            <a:ext cx="1449049" cy="144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8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>
              <a:snd r:embed="rId5" name="bomb.wav"/>
            </a:hlinkClick>
            <a:extLst>
              <a:ext uri="{FF2B5EF4-FFF2-40B4-BE49-F238E27FC236}">
                <a16:creationId xmlns:a16="http://schemas.microsoft.com/office/drawing/2014/main" id="{FA764363-DFA9-41D2-AFDC-9D1190B9A7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461" t="16805" r="37463" b="15880"/>
          <a:stretch/>
        </p:blipFill>
        <p:spPr>
          <a:xfrm>
            <a:off x="7094851" y="867804"/>
            <a:ext cx="3529453" cy="5122392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49BB4FB0-75E7-46AB-B109-7A5CF5653E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46" t="16805" r="37577" b="15676"/>
          <a:stretch/>
        </p:blipFill>
        <p:spPr>
          <a:xfrm>
            <a:off x="1207934" y="852190"/>
            <a:ext cx="3529453" cy="5138006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FA9164-EC63-4EC0-B354-2FC66169E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39128" y="2472128"/>
            <a:ext cx="1845039" cy="18450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94A75A-E344-4189-9130-9DD231544BBB}"/>
              </a:ext>
            </a:extLst>
          </p:cNvPr>
          <p:cNvSpPr txBox="1"/>
          <p:nvPr/>
        </p:nvSpPr>
        <p:spPr>
          <a:xfrm>
            <a:off x="1862339" y="4550857"/>
            <a:ext cx="1963712" cy="599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8842FB-40BA-4333-9998-EF72FED0480A}"/>
              </a:ext>
            </a:extLst>
          </p:cNvPr>
          <p:cNvSpPr txBox="1"/>
          <p:nvPr/>
        </p:nvSpPr>
        <p:spPr>
          <a:xfrm>
            <a:off x="7877721" y="4550857"/>
            <a:ext cx="1963712" cy="599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55336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2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3172918" y="3865099"/>
            <a:ext cx="584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600" b="1" dirty="0" err="1"/>
              <a:t>Ceart</a:t>
            </a:r>
            <a:endParaRPr lang="en-GB" sz="16600" b="1" dirty="0"/>
          </a:p>
        </p:txBody>
      </p:sp>
      <p:pic>
        <p:nvPicPr>
          <p:cNvPr id="3074" name="Picture 2" descr="Free Green Tick, Download Free Clip Art, Free Clip Art on Clipart ...">
            <a:extLst>
              <a:ext uri="{FF2B5EF4-FFF2-40B4-BE49-F238E27FC236}">
                <a16:creationId xmlns:a16="http://schemas.microsoft.com/office/drawing/2014/main" id="{2F01420E-3C24-4637-B0DC-70259234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7" y="346023"/>
            <a:ext cx="3399368" cy="3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D3E7639-44C2-43B7-BFD6-9F0D75E8C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18853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059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764498" y="3819609"/>
            <a:ext cx="1012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3800" b="1" dirty="0" err="1"/>
              <a:t>Mícheart</a:t>
            </a:r>
            <a:endParaRPr lang="en-GB" sz="138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CB1486-A5EF-4535-9F50-F9218F48D2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002F9-0F57-485B-9946-31E5088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783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38" y="196122"/>
            <a:ext cx="3907124" cy="390712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93A90AA-5161-4433-9BCC-8F152B413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28788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514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>
              <a:snd r:embed="rId5" name="bomb.wav"/>
            </a:hlinkClick>
            <a:extLst>
              <a:ext uri="{FF2B5EF4-FFF2-40B4-BE49-F238E27FC236}">
                <a16:creationId xmlns:a16="http://schemas.microsoft.com/office/drawing/2014/main" id="{C9793BB8-10AD-4A17-A58A-24C33A9FDA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46" t="17010" r="37577" b="15880"/>
          <a:stretch/>
        </p:blipFill>
        <p:spPr>
          <a:xfrm>
            <a:off x="7435121" y="809391"/>
            <a:ext cx="3609951" cy="5223247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2E402455-81DF-4070-80B4-CAE596EEFF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231" t="17010" r="37692" b="15676"/>
          <a:stretch/>
        </p:blipFill>
        <p:spPr>
          <a:xfrm>
            <a:off x="1146929" y="809391"/>
            <a:ext cx="3609951" cy="52392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E1D38B-8B15-41FB-8768-FB26411003DF}"/>
              </a:ext>
            </a:extLst>
          </p:cNvPr>
          <p:cNvSpPr txBox="1"/>
          <p:nvPr/>
        </p:nvSpPr>
        <p:spPr>
          <a:xfrm>
            <a:off x="1970048" y="4580837"/>
            <a:ext cx="1963712" cy="599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2DD379-C31B-42CD-9FC2-0652552E17A0}"/>
              </a:ext>
            </a:extLst>
          </p:cNvPr>
          <p:cNvSpPr txBox="1"/>
          <p:nvPr/>
        </p:nvSpPr>
        <p:spPr>
          <a:xfrm>
            <a:off x="8258240" y="4580837"/>
            <a:ext cx="1963712" cy="599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CE6789-324B-4597-8560-48061CAB6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96525" y="2464142"/>
            <a:ext cx="1913744" cy="19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2634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2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3172918" y="3865099"/>
            <a:ext cx="5846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600" b="1" dirty="0" err="1"/>
              <a:t>Ceart</a:t>
            </a:r>
            <a:endParaRPr lang="en-GB" sz="16600" b="1" dirty="0"/>
          </a:p>
        </p:txBody>
      </p:sp>
      <p:pic>
        <p:nvPicPr>
          <p:cNvPr id="3074" name="Picture 2" descr="Free Green Tick, Download Free Clip Art, Free Clip Art on Clipart ...">
            <a:extLst>
              <a:ext uri="{FF2B5EF4-FFF2-40B4-BE49-F238E27FC236}">
                <a16:creationId xmlns:a16="http://schemas.microsoft.com/office/drawing/2014/main" id="{2F01420E-3C24-4637-B0DC-70259234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47" y="346023"/>
            <a:ext cx="3399368" cy="39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D3E7639-44C2-43B7-BFD6-9F0D75E8C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18853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009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08D842-A505-42EE-BC29-22E9C1D5FA52}"/>
              </a:ext>
            </a:extLst>
          </p:cNvPr>
          <p:cNvSpPr txBox="1"/>
          <p:nvPr/>
        </p:nvSpPr>
        <p:spPr>
          <a:xfrm>
            <a:off x="764498" y="3819609"/>
            <a:ext cx="1012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3800" b="1" dirty="0" err="1"/>
              <a:t>Mícheart</a:t>
            </a:r>
            <a:endParaRPr lang="en-GB" sz="138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ECB1486-A5EF-4535-9F50-F9218F48D2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002F9-0F57-485B-9946-31E5088A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783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2438" y="196122"/>
            <a:ext cx="3907124" cy="3907124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93A90AA-5161-4433-9BCC-8F152B413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5" b="89809" l="0" r="947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475" y="5287888"/>
            <a:ext cx="30575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42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72774-60CA-4B5D-AACC-C4AC4BACC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63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E" sz="9600" b="1" dirty="0">
                <a:latin typeface="Ink Free" panose="03080402000500000000" pitchFamily="66" charset="0"/>
              </a:rPr>
              <a:t>An </a:t>
            </a:r>
            <a:r>
              <a:rPr lang="en-IE" sz="9600" b="1" dirty="0" err="1">
                <a:latin typeface="Ink Free" panose="03080402000500000000" pitchFamily="66" charset="0"/>
              </a:rPr>
              <a:t>Chríoch</a:t>
            </a:r>
            <a:endParaRPr lang="en-GB" sz="9600" b="1" dirty="0">
              <a:latin typeface="Ink Free" panose="03080402000500000000" pitchFamily="66" charset="0"/>
            </a:endParaRPr>
          </a:p>
        </p:txBody>
      </p:sp>
      <p:pic>
        <p:nvPicPr>
          <p:cNvPr id="3" name="Picture 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F4980B2-6D4B-407B-A080-2492B7FDC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100" y="2203021"/>
            <a:ext cx="6829799" cy="38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605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4008383" y="0"/>
            <a:ext cx="3801460" cy="3121572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/>
          <p:cNvSpPr txBox="1"/>
          <p:nvPr/>
        </p:nvSpPr>
        <p:spPr>
          <a:xfrm>
            <a:off x="4089181" y="974346"/>
            <a:ext cx="3720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 err="1">
                <a:latin typeface="Twinkl" pitchFamily="2" charset="0"/>
              </a:rPr>
              <a:t>Cén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lá</a:t>
            </a:r>
            <a:r>
              <a:rPr lang="en-IE" sz="4000" dirty="0">
                <a:latin typeface="Twinkl" pitchFamily="2" charset="0"/>
              </a:rPr>
              <a:t> atá </a:t>
            </a:r>
            <a:r>
              <a:rPr lang="en-IE" sz="4000" dirty="0" err="1">
                <a:latin typeface="Twinkl" pitchFamily="2" charset="0"/>
              </a:rPr>
              <a:t>ann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inniu</a:t>
            </a:r>
            <a:r>
              <a:rPr lang="en-IE" sz="4000" dirty="0">
                <a:latin typeface="Twinkl" pitchFamily="2" charset="0"/>
              </a:rPr>
              <a:t>?</a:t>
            </a:r>
            <a:endParaRPr lang="en-IE" sz="2800" dirty="0"/>
          </a:p>
        </p:txBody>
      </p:sp>
      <p:sp>
        <p:nvSpPr>
          <p:cNvPr id="15" name="Oval Callout 14"/>
          <p:cNvSpPr/>
          <p:nvPr/>
        </p:nvSpPr>
        <p:spPr>
          <a:xfrm>
            <a:off x="417130" y="2655748"/>
            <a:ext cx="3744967" cy="2755294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TextBox 15"/>
          <p:cNvSpPr txBox="1"/>
          <p:nvPr/>
        </p:nvSpPr>
        <p:spPr>
          <a:xfrm>
            <a:off x="441435" y="3371674"/>
            <a:ext cx="3720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 err="1">
                <a:latin typeface="Twinkl" pitchFamily="2" charset="0"/>
              </a:rPr>
              <a:t>Cén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lá</a:t>
            </a:r>
            <a:r>
              <a:rPr lang="en-IE" sz="4000" dirty="0">
                <a:latin typeface="Twinkl" pitchFamily="2" charset="0"/>
              </a:rPr>
              <a:t> a </a:t>
            </a:r>
            <a:r>
              <a:rPr lang="en-IE" sz="4000" dirty="0" err="1">
                <a:latin typeface="Twinkl" pitchFamily="2" charset="0"/>
              </a:rPr>
              <a:t>bhí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ann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inné</a:t>
            </a:r>
            <a:r>
              <a:rPr lang="en-IE" sz="4000" dirty="0">
                <a:latin typeface="Twinkl" pitchFamily="2" charset="0"/>
              </a:rPr>
              <a:t>?</a:t>
            </a:r>
            <a:endParaRPr lang="en-IE" sz="2800" dirty="0"/>
          </a:p>
        </p:txBody>
      </p:sp>
      <p:sp>
        <p:nvSpPr>
          <p:cNvPr id="18" name="Oval Callout 17"/>
          <p:cNvSpPr/>
          <p:nvPr/>
        </p:nvSpPr>
        <p:spPr>
          <a:xfrm>
            <a:off x="7631824" y="2655748"/>
            <a:ext cx="3987362" cy="2755294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TextBox 16"/>
          <p:cNvSpPr txBox="1"/>
          <p:nvPr/>
        </p:nvSpPr>
        <p:spPr>
          <a:xfrm>
            <a:off x="7729045" y="3371674"/>
            <a:ext cx="3720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 err="1">
                <a:latin typeface="Twinkl" pitchFamily="2" charset="0"/>
              </a:rPr>
              <a:t>Cén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lá</a:t>
            </a:r>
            <a:r>
              <a:rPr lang="en-IE" sz="4000" dirty="0">
                <a:latin typeface="Twinkl" pitchFamily="2" charset="0"/>
              </a:rPr>
              <a:t> a </a:t>
            </a:r>
            <a:r>
              <a:rPr lang="en-IE" sz="4000" dirty="0" err="1">
                <a:latin typeface="Twinkl" pitchFamily="2" charset="0"/>
              </a:rPr>
              <a:t>bheidh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ann</a:t>
            </a:r>
            <a:r>
              <a:rPr lang="en-IE" sz="4000" dirty="0">
                <a:latin typeface="Twinkl" pitchFamily="2" charset="0"/>
              </a:rPr>
              <a:t> </a:t>
            </a:r>
            <a:r>
              <a:rPr lang="en-IE" sz="4000" dirty="0" err="1">
                <a:latin typeface="Twinkl" pitchFamily="2" charset="0"/>
              </a:rPr>
              <a:t>amárach</a:t>
            </a:r>
            <a:r>
              <a:rPr lang="en-IE" sz="4000" dirty="0">
                <a:latin typeface="Twinkl" pitchFamily="2" charset="0"/>
              </a:rPr>
              <a:t>?</a:t>
            </a:r>
            <a:endParaRPr lang="en-IE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5912767"/>
          <a:ext cx="12191998" cy="8217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2317">
                  <a:extLst>
                    <a:ext uri="{9D8B030D-6E8A-4147-A177-3AD203B41FA5}">
                      <a16:colId xmlns:a16="http://schemas.microsoft.com/office/drawing/2014/main" val="2064909233"/>
                    </a:ext>
                  </a:extLst>
                </a:gridCol>
                <a:gridCol w="1686911">
                  <a:extLst>
                    <a:ext uri="{9D8B030D-6E8A-4147-A177-3AD203B41FA5}">
                      <a16:colId xmlns:a16="http://schemas.microsoft.com/office/drawing/2014/main" val="197727737"/>
                    </a:ext>
                  </a:extLst>
                </a:gridCol>
                <a:gridCol w="1923393">
                  <a:extLst>
                    <a:ext uri="{9D8B030D-6E8A-4147-A177-3AD203B41FA5}">
                      <a16:colId xmlns:a16="http://schemas.microsoft.com/office/drawing/2014/main" val="3002858055"/>
                    </a:ext>
                  </a:extLst>
                </a:gridCol>
                <a:gridCol w="1764235">
                  <a:extLst>
                    <a:ext uri="{9D8B030D-6E8A-4147-A177-3AD203B41FA5}">
                      <a16:colId xmlns:a16="http://schemas.microsoft.com/office/drawing/2014/main" val="3846055514"/>
                    </a:ext>
                  </a:extLst>
                </a:gridCol>
                <a:gridCol w="1546523">
                  <a:extLst>
                    <a:ext uri="{9D8B030D-6E8A-4147-A177-3AD203B41FA5}">
                      <a16:colId xmlns:a16="http://schemas.microsoft.com/office/drawing/2014/main" val="740025888"/>
                    </a:ext>
                  </a:extLst>
                </a:gridCol>
                <a:gridCol w="1781504">
                  <a:extLst>
                    <a:ext uri="{9D8B030D-6E8A-4147-A177-3AD203B41FA5}">
                      <a16:colId xmlns:a16="http://schemas.microsoft.com/office/drawing/2014/main" val="1224313621"/>
                    </a:ext>
                  </a:extLst>
                </a:gridCol>
                <a:gridCol w="1897115">
                  <a:extLst>
                    <a:ext uri="{9D8B030D-6E8A-4147-A177-3AD203B41FA5}">
                      <a16:colId xmlns:a16="http://schemas.microsoft.com/office/drawing/2014/main" val="1618416453"/>
                    </a:ext>
                  </a:extLst>
                </a:gridCol>
              </a:tblGrid>
              <a:tr h="821794"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 Luan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Mháirt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Chéadaoin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Déardaoin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 </a:t>
                      </a:r>
                      <a:r>
                        <a:rPr lang="en-IE" sz="2000" dirty="0" err="1">
                          <a:latin typeface="Twinkl" pitchFamily="2" charset="0"/>
                        </a:rPr>
                        <a:t>Aoine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Sathairn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200000"/>
                        </a:lnSpc>
                        <a:spcBef>
                          <a:spcPts val="1200"/>
                        </a:spcBef>
                      </a:pPr>
                      <a:r>
                        <a:rPr lang="en-IE" sz="2000" dirty="0">
                          <a:latin typeface="Twinkl" pitchFamily="2" charset="0"/>
                        </a:rPr>
                        <a:t>An</a:t>
                      </a:r>
                      <a:r>
                        <a:rPr lang="en-IE" sz="2000" baseline="0" dirty="0">
                          <a:latin typeface="Twinkl" pitchFamily="2" charset="0"/>
                        </a:rPr>
                        <a:t> </a:t>
                      </a:r>
                      <a:r>
                        <a:rPr lang="en-IE" sz="2000" baseline="0" dirty="0" err="1">
                          <a:latin typeface="Twinkl" pitchFamily="2" charset="0"/>
                        </a:rPr>
                        <a:t>Domhnach</a:t>
                      </a:r>
                      <a:endParaRPr lang="en-IE" sz="2000" dirty="0">
                        <a:latin typeface="Twinkl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314599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D780C5-7DF8-42B9-AC39-C478ACE36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62921" y="2816012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D8F67E-4679-485D-B52E-4C56B5F136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644712" y="363633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7B18F0-6CB7-4435-BE8E-A369B7EAE2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320705" y="283975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B7F412-0BF9-4306-9A91-B20B0B28386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04604" y="5631978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3E46C4-1C13-4E2B-9516-3BA0AD30C84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267721" y="5661904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65B924-14FE-4BF0-99CC-B4298BBDEEF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955821" y="5669759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ABDEE9-1AC7-4A4F-B639-32B521A48EE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39583" y="5669759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825859-0B37-473C-969E-1C4988DCB88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505043" y="5669759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210EE4-55AD-4C2A-B44B-F570090924E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07355" y="5631978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68C853-DEC5-415C-8CD8-F756619BD76A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923073" y="5607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998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3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8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0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7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0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8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/>
              <a:t>Ó</a:t>
            </a:r>
            <a:endParaRPr lang="en-IE" sz="23900" dirty="0"/>
          </a:p>
        </p:txBody>
      </p:sp>
      <p:pic>
        <p:nvPicPr>
          <p:cNvPr id="1026" name="Picture 2" descr="Image result for ok symbo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backgroundMark x1="43636" y1="59569" x2="43636" y2="59569"/>
                        <a14:backgroundMark x1="51970" y1="35580" x2="51970" y2="35580"/>
                        <a14:backgroundMark x1="46364" y1="33154" x2="46364" y2="33154"/>
                        <a14:backgroundMark x1="56364" y1="97844" x2="56364" y2="97844"/>
                        <a14:backgroundMark x1="67879" y1="45283" x2="67879" y2="45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3" y="588889"/>
            <a:ext cx="4528457" cy="254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9C48E7-6C58-4A01-B3E0-AC00BED83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2952" y="3577618"/>
            <a:ext cx="1029637" cy="10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6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2" y="1481603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35173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/>
              <a:t>í</a:t>
            </a:r>
            <a:endParaRPr lang="en-IE" sz="23900" dirty="0"/>
          </a:p>
        </p:txBody>
      </p:sp>
      <p:pic>
        <p:nvPicPr>
          <p:cNvPr id="2050" name="Picture 2" descr="Image result for emoji hand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0469" y1="27344" x2="81250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14" y="267838"/>
            <a:ext cx="3118129" cy="313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0B395B-B2BB-4E9B-B312-99F4AAC15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9806" y="3756078"/>
            <a:ext cx="1658240" cy="16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7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900" dirty="0" err="1"/>
              <a:t>mh</a:t>
            </a:r>
            <a:endParaRPr lang="en-IE" sz="19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95111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8673" y="288649"/>
            <a:ext cx="3064151" cy="306415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BCDE81-3BFA-4115-B68B-3F62D8622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6069" y="3560878"/>
            <a:ext cx="1598951" cy="159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8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2" y="1481602"/>
            <a:ext cx="3853543" cy="38724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35173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>
                <a:latin typeface="Comic Sans MS" panose="030F0702030302020204" pitchFamily="66" charset="0"/>
              </a:rPr>
              <a:t>á</a:t>
            </a:r>
            <a:endParaRPr lang="en-IE" sz="239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743" y="104785"/>
            <a:ext cx="2974550" cy="34607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73AC2B-3BEE-46F0-85C2-119C14315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0116" y="3417829"/>
            <a:ext cx="1823803" cy="182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2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2" y="1481602"/>
            <a:ext cx="3853543" cy="38724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35173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>
                <a:latin typeface="Comic Sans MS" panose="030F0702030302020204" pitchFamily="66" charset="0"/>
              </a:rPr>
              <a:t>é</a:t>
            </a:r>
            <a:endParaRPr lang="en-IE" sz="23900" dirty="0">
              <a:latin typeface="Comic Sans MS" panose="030F0702030302020204" pitchFamily="66" charset="0"/>
            </a:endParaRPr>
          </a:p>
        </p:txBody>
      </p:sp>
      <p:pic>
        <p:nvPicPr>
          <p:cNvPr id="20482" name="Picture 2" descr="Image result for shouting emoji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222" y="142830"/>
            <a:ext cx="3718978" cy="37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61F104-0C4D-4437-AB21-19AFF2519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1740" y="4150073"/>
            <a:ext cx="1404079" cy="140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5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/>
              <a:t>ú</a:t>
            </a:r>
            <a:endParaRPr lang="en-IE" sz="23900" dirty="0"/>
          </a:p>
        </p:txBody>
      </p:sp>
      <p:pic>
        <p:nvPicPr>
          <p:cNvPr id="8194" name="Picture 2" descr="Image result for emoji pou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203" y="201181"/>
            <a:ext cx="3005070" cy="30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59AAD4-A721-4D9B-84FF-0DA4C6A6A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9036" y="3522140"/>
            <a:ext cx="1449049" cy="144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6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900" dirty="0" err="1"/>
              <a:t>mh</a:t>
            </a:r>
            <a:endParaRPr lang="en-IE" sz="19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95111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8673" y="288649"/>
            <a:ext cx="3064151" cy="306415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BCDE81-3BFA-4115-B68B-3F62D8622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6069" y="3560878"/>
            <a:ext cx="1598951" cy="159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5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900" dirty="0" err="1"/>
              <a:t>ch</a:t>
            </a:r>
            <a:endParaRPr lang="en-IE" sz="19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40" b="96667" l="4296" r="96907">
                        <a14:backgroundMark x1="12199" y1="61111" x2="30756" y2="17937"/>
                        <a14:backgroundMark x1="30756" y1="17937" x2="45361" y2="952"/>
                        <a14:backgroundMark x1="45361" y1="952" x2="45361" y2="476"/>
                        <a14:backgroundMark x1="93471" y1="13651" x2="79897" y2="31429"/>
                        <a14:backgroundMark x1="79897" y1="31429" x2="98454" y2="35079"/>
                        <a14:backgroundMark x1="97766" y1="48889" x2="45017" y2="91746"/>
                        <a14:backgroundMark x1="45017" y1="91746" x2="43471" y2="99206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449" t="2677" b="5217"/>
          <a:stretch/>
        </p:blipFill>
        <p:spPr>
          <a:xfrm>
            <a:off x="8561605" y="420815"/>
            <a:ext cx="2046511" cy="21132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2D89E7-06F9-41F8-8EC4-CED03EBC9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9311" y="3277766"/>
            <a:ext cx="1359108" cy="135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1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900" dirty="0" err="1"/>
              <a:t>th</a:t>
            </a:r>
            <a:endParaRPr lang="en-IE" sz="19900" dirty="0"/>
          </a:p>
        </p:txBody>
      </p:sp>
      <p:pic>
        <p:nvPicPr>
          <p:cNvPr id="1026" name="Picture 2" descr="🥱 Yawning Face Emoji on Google Android 10.0">
            <a:extLst>
              <a:ext uri="{FF2B5EF4-FFF2-40B4-BE49-F238E27FC236}">
                <a16:creationId xmlns:a16="http://schemas.microsoft.com/office/drawing/2014/main" id="{29E80EAC-6546-42D2-AA52-7116634FB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266" y="337660"/>
            <a:ext cx="2427514" cy="24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311784-7D6D-4A78-A8F4-3F33E7EF5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2587" y="3213423"/>
            <a:ext cx="1718872" cy="17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00630" y="2765893"/>
            <a:ext cx="31432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gu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endParaRPr lang="en-IE" sz="6000" dirty="0">
              <a:solidFill>
                <a:srgbClr val="FF0000"/>
              </a:solidFill>
              <a:latin typeface="Twinkl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6245" y="4885229"/>
            <a:ext cx="35860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da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endParaRPr lang="en-IE" sz="6000" dirty="0">
              <a:solidFill>
                <a:srgbClr val="FF0000"/>
              </a:solidFill>
              <a:latin typeface="Twinkl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3789" y="716346"/>
            <a:ext cx="20769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blá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endParaRPr lang="en-IE" sz="6000" dirty="0">
              <a:solidFill>
                <a:srgbClr val="FF0000"/>
              </a:solidFill>
              <a:latin typeface="Twinkl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9157" y="2696977"/>
            <a:ext cx="1755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>
                <a:latin typeface="Twinkl" pitchFamily="2" charset="0"/>
              </a:rPr>
              <a:t>ug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42282" y="724486"/>
            <a:ext cx="14093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it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81408" y="4838694"/>
            <a:ext cx="2340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ro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ar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26320" y="620040"/>
            <a:ext cx="24416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bó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ar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63794" y="2755266"/>
            <a:ext cx="22878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dirty="0" err="1">
                <a:latin typeface="Twinkl" pitchFamily="2" charset="0"/>
              </a:rPr>
              <a:t>a</a:t>
            </a:r>
            <a:r>
              <a:rPr lang="en-IE" sz="60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6000" dirty="0" err="1">
                <a:latin typeface="Twinkl" pitchFamily="2" charset="0"/>
              </a:rPr>
              <a:t>air</a:t>
            </a:r>
            <a:endParaRPr lang="en-IE" sz="6000" dirty="0">
              <a:latin typeface="Twinkl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607666" y="4977562"/>
            <a:ext cx="25859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5400" dirty="0" err="1">
                <a:latin typeface="Twinkl" pitchFamily="2" charset="0"/>
              </a:rPr>
              <a:t>scá</a:t>
            </a:r>
            <a:r>
              <a:rPr lang="en-IE" sz="5400" dirty="0" err="1">
                <a:solidFill>
                  <a:srgbClr val="FF0000"/>
                </a:solidFill>
                <a:latin typeface="Twinkl" pitchFamily="2" charset="0"/>
              </a:rPr>
              <a:t>th</a:t>
            </a:r>
            <a:r>
              <a:rPr lang="en-IE" sz="5400" dirty="0" err="1">
                <a:latin typeface="Twinkl" pitchFamily="2" charset="0"/>
              </a:rPr>
              <a:t>án</a:t>
            </a:r>
            <a:endParaRPr lang="en-IE" sz="5400" dirty="0">
              <a:latin typeface="Twinkl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43A04E-5EC1-458D-A65E-A917B7CA27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582501" y="237315"/>
            <a:ext cx="1094547" cy="15294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3F26EF-4DE0-47D4-8EE3-7FEF67ADE66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858" r="97425">
                        <a14:foregroundMark x1="73820" y1="42029" x2="87124" y2="26570"/>
                        <a14:foregroundMark x1="75536" y1="49275" x2="89700" y2="48792"/>
                        <a14:foregroundMark x1="75107" y1="55072" x2="87124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53705" y="2382395"/>
            <a:ext cx="1952137" cy="1734302"/>
          </a:xfrm>
          <a:prstGeom prst="rect">
            <a:avLst/>
          </a:prstGeom>
        </p:spPr>
      </p:pic>
      <p:pic>
        <p:nvPicPr>
          <p:cNvPr id="2052" name="Picture 4" descr="Fall Down Images, Stock Photos &amp; Vectors | Shutterstock">
            <a:extLst>
              <a:ext uri="{FF2B5EF4-FFF2-40B4-BE49-F238E27FC236}">
                <a16:creationId xmlns:a16="http://schemas.microsoft.com/office/drawing/2014/main" id="{B164C1D2-FC64-40F7-B6F8-00E832254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500" b="89643" l="8116" r="94783">
                        <a14:foregroundMark x1="23768" y1="34286" x2="28696" y2="27143"/>
                        <a14:foregroundMark x1="35072" y1="30357" x2="49275" y2="3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829" y="-62424"/>
            <a:ext cx="2657339" cy="21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brary of gift giving clip art royalty free download png files ...">
            <a:extLst>
              <a:ext uri="{FF2B5EF4-FFF2-40B4-BE49-F238E27FC236}">
                <a16:creationId xmlns:a16="http://schemas.microsoft.com/office/drawing/2014/main" id="{29871019-9FCB-4372-9EDD-51D04EB6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81" y="1815151"/>
            <a:ext cx="1944188" cy="194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5676D7-4B18-45F3-A8AE-670B7AB01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572111" y="1655377"/>
            <a:ext cx="609600" cy="609600"/>
          </a:xfrm>
          <a:prstGeom prst="rect">
            <a:avLst/>
          </a:prstGeom>
        </p:spPr>
      </p:pic>
      <p:pic>
        <p:nvPicPr>
          <p:cNvPr id="3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97193F-311B-4371-9A0F-78E1DF87C9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549142" y="3774677"/>
            <a:ext cx="609600" cy="6096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C05B9C5-80B9-4FE8-A88F-E9EEC4DA3517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7143" b="88036" l="15114" r="86932"/>
                    </a14:imgEffect>
                  </a14:imgLayer>
                </a14:imgProps>
              </a:ext>
            </a:extLst>
          </a:blip>
          <a:srcRect l="15232" t="7635" r="13279" b="11709"/>
          <a:stretch/>
        </p:blipFill>
        <p:spPr>
          <a:xfrm>
            <a:off x="-9910" y="4412698"/>
            <a:ext cx="2279366" cy="1636481"/>
          </a:xfrm>
          <a:prstGeom prst="rect">
            <a:avLst/>
          </a:prstGeom>
        </p:spPr>
      </p:pic>
      <p:pic>
        <p:nvPicPr>
          <p:cNvPr id="4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69410F-4246-4A3B-A293-2C82B21843B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369686" y="5955932"/>
            <a:ext cx="609600" cy="609600"/>
          </a:xfrm>
          <a:prstGeom prst="rect">
            <a:avLst/>
          </a:prstGeom>
        </p:spPr>
      </p:pic>
      <p:pic>
        <p:nvPicPr>
          <p:cNvPr id="4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1E3550-4D10-41B9-A280-E24A28CB208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405971" y="1728349"/>
            <a:ext cx="609600" cy="609600"/>
          </a:xfrm>
          <a:prstGeom prst="rect">
            <a:avLst/>
          </a:prstGeom>
        </p:spPr>
      </p:pic>
      <p:pic>
        <p:nvPicPr>
          <p:cNvPr id="4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279499-A828-42D4-8E13-48FD244F5AB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442161" y="3707042"/>
            <a:ext cx="609600" cy="562671"/>
          </a:xfrm>
          <a:prstGeom prst="rect">
            <a:avLst/>
          </a:prstGeom>
        </p:spPr>
      </p:pic>
      <p:pic>
        <p:nvPicPr>
          <p:cNvPr id="2058" name="Picture 10" descr="Free Cartoon Bicycle Cliparts, Download Free Clip Art, Free Clip ...">
            <a:extLst>
              <a:ext uri="{FF2B5EF4-FFF2-40B4-BE49-F238E27FC236}">
                <a16:creationId xmlns:a16="http://schemas.microsoft.com/office/drawing/2014/main" id="{ECA1BFD3-9F2E-4C19-94C2-D353495BA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714" y="4315361"/>
            <a:ext cx="2045539" cy="173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B6302D-8EC5-46B4-AB2C-E07856C7C15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485480" y="5860834"/>
            <a:ext cx="609600" cy="609600"/>
          </a:xfrm>
          <a:prstGeom prst="rect">
            <a:avLst/>
          </a:prstGeom>
        </p:spPr>
      </p:pic>
      <p:pic>
        <p:nvPicPr>
          <p:cNvPr id="2060" name="Picture 12" descr="Free Road Cliparts, Download Free Clip Art, Free Clip Art on ...">
            <a:extLst>
              <a:ext uri="{FF2B5EF4-FFF2-40B4-BE49-F238E27FC236}">
                <a16:creationId xmlns:a16="http://schemas.microsoft.com/office/drawing/2014/main" id="{F68B945D-09C1-4AFC-867F-761E12DFC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885" y="223274"/>
            <a:ext cx="1774809" cy="14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C3050B-D3C2-49B2-825D-9E044066DA8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398097" y="1618106"/>
            <a:ext cx="609600" cy="609600"/>
          </a:xfrm>
          <a:prstGeom prst="rect">
            <a:avLst/>
          </a:prstGeom>
        </p:spPr>
      </p:pic>
      <p:pic>
        <p:nvPicPr>
          <p:cNvPr id="2062" name="Picture 14" descr="Dad clipart, Dad Transparent FREE for download on WebStockReview 2020">
            <a:extLst>
              <a:ext uri="{FF2B5EF4-FFF2-40B4-BE49-F238E27FC236}">
                <a16:creationId xmlns:a16="http://schemas.microsoft.com/office/drawing/2014/main" id="{A6DF1F16-3DCC-4EFF-935A-763E52918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626" b="90407" l="0" r="100000">
                        <a14:foregroundMark x1="2760" y1="85691" x2="26964" y2="58537"/>
                        <a14:foregroundMark x1="7431" y1="70569" x2="52866" y2="54146"/>
                        <a14:foregroundMark x1="12739" y1="61301" x2="48832" y2="51870"/>
                        <a14:foregroundMark x1="12314" y1="88780" x2="23355" y2="66179"/>
                        <a14:foregroundMark x1="36306" y1="88943" x2="25053" y2="65366"/>
                        <a14:foregroundMark x1="15924" y1="88130" x2="19958" y2="83902"/>
                        <a14:foregroundMark x1="26752" y1="86179" x2="29299" y2="79024"/>
                        <a14:foregroundMark x1="29087" y1="70081" x2="56051" y2="54472"/>
                        <a14:foregroundMark x1="60085" y1="61626" x2="65393" y2="77398"/>
                        <a14:foregroundMark x1="60510" y1="86341" x2="64119" y2="63577"/>
                        <a14:foregroundMark x1="54352" y1="61626" x2="65393" y2="61138"/>
                        <a14:foregroundMark x1="42675" y1="47317" x2="45860" y2="52683"/>
                        <a14:foregroundMark x1="73248" y1="53821" x2="82166" y2="76423"/>
                        <a14:foregroundMark x1="66454" y1="78537" x2="95966" y2="68943"/>
                        <a14:foregroundMark x1="73885" y1="62114" x2="77070" y2="81789"/>
                        <a14:foregroundMark x1="68153" y1="85854" x2="93631" y2="79512"/>
                        <a14:foregroundMark x1="87261" y1="73659" x2="94904" y2="86341"/>
                        <a14:foregroundMark x1="64756" y1="87967" x2="92144" y2="84878"/>
                        <a14:foregroundMark x1="78132" y1="61301" x2="94480" y2="69268"/>
                        <a14:foregroundMark x1="58811" y1="39350" x2="75159" y2="42114"/>
                        <a14:foregroundMark x1="75584" y1="39024" x2="71550" y2="44715"/>
                        <a14:foregroundMark x1="65180" y1="42439" x2="71125" y2="44228"/>
                        <a14:foregroundMark x1="63057" y1="26016" x2="60722" y2="29919"/>
                        <a14:foregroundMark x1="86837" y1="62276" x2="95117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87"/>
          <a:stretch/>
        </p:blipFill>
        <p:spPr bwMode="auto">
          <a:xfrm>
            <a:off x="8067867" y="1927990"/>
            <a:ext cx="1714006" cy="198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AABB56-3102-4F52-AE9B-1F52F03683B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542367" y="3803098"/>
            <a:ext cx="609600" cy="6096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D05391F-6B41-42FB-A603-2E505703D2E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206" b="95772" l="1977" r="967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8521" y="4516731"/>
            <a:ext cx="1458357" cy="1844991"/>
          </a:xfrm>
          <a:prstGeom prst="rect">
            <a:avLst/>
          </a:prstGeom>
        </p:spPr>
      </p:pic>
      <p:pic>
        <p:nvPicPr>
          <p:cNvPr id="4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8CE605-4B73-471D-A4EF-286A9308167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437376" y="59008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0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5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53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8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90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67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11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20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8C557B-5465-4309-8355-BEF635028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04" t="21435" r="37609" b="11092"/>
          <a:stretch/>
        </p:blipFill>
        <p:spPr>
          <a:xfrm>
            <a:off x="3737948" y="0"/>
            <a:ext cx="4716103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1761EE-AA32-4934-8F5D-A6AE2B04E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4064" y="2547078"/>
            <a:ext cx="1763843" cy="176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F5D2B6-F04A-4E18-9AFD-4CE418FC26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22141" r="37577" b="10339"/>
          <a:stretch/>
        </p:blipFill>
        <p:spPr>
          <a:xfrm>
            <a:off x="3730093" y="0"/>
            <a:ext cx="4731814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4FA6FE-6FC7-4558-84B5-C22517345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6537" y="2559627"/>
            <a:ext cx="1738745" cy="1738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76F99-9224-4E2C-9717-3DACF7F61621}"/>
              </a:ext>
            </a:extLst>
          </p:cNvPr>
          <p:cNvSpPr txBox="1"/>
          <p:nvPr/>
        </p:nvSpPr>
        <p:spPr>
          <a:xfrm>
            <a:off x="4705004" y="5104015"/>
            <a:ext cx="289282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rgbClr val="7030A0"/>
                </a:solidFill>
                <a:latin typeface="Twinkl" pitchFamily="2" charset="0"/>
              </a:rPr>
              <a:t>Ubh chásca</a:t>
            </a:r>
            <a:endParaRPr lang="en-GB" sz="4000" dirty="0">
              <a:solidFill>
                <a:srgbClr val="7030A0"/>
              </a:solidFill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72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9E6637-583F-41D0-9071-915FB7691D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4" r="37808" b="15675"/>
          <a:stretch/>
        </p:blipFill>
        <p:spPr>
          <a:xfrm>
            <a:off x="3750938" y="0"/>
            <a:ext cx="4690124" cy="685800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48E48E-ACF8-4CCE-B3F2-B631360EE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4125" y="2543956"/>
            <a:ext cx="1770088" cy="17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6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64723" y="1545771"/>
            <a:ext cx="3853543" cy="36140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94" y="1861660"/>
            <a:ext cx="10515600" cy="35188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900" dirty="0" err="1"/>
              <a:t>ch</a:t>
            </a:r>
            <a:endParaRPr lang="en-IE" sz="19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40" b="96667" l="4296" r="96907">
                        <a14:backgroundMark x1="12199" y1="61111" x2="30756" y2="17937"/>
                        <a14:backgroundMark x1="30756" y1="17937" x2="45361" y2="952"/>
                        <a14:backgroundMark x1="45361" y1="952" x2="45361" y2="476"/>
                        <a14:backgroundMark x1="93471" y1="13651" x2="79897" y2="31429"/>
                        <a14:backgroundMark x1="79897" y1="31429" x2="98454" y2="35079"/>
                        <a14:backgroundMark x1="97766" y1="48889" x2="45017" y2="91746"/>
                        <a14:backgroundMark x1="45017" y1="91746" x2="43471" y2="99206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449" t="2677" b="5217"/>
          <a:stretch/>
        </p:blipFill>
        <p:spPr>
          <a:xfrm>
            <a:off x="8561605" y="420815"/>
            <a:ext cx="2046511" cy="211328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2D89E7-06F9-41F8-8EC4-CED03EBC9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9311" y="3277766"/>
            <a:ext cx="1359108" cy="135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5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B8CA9D-3D63-4251-8E3C-40EF47B24B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61" t="16805" r="37463" b="15880"/>
          <a:stretch/>
        </p:blipFill>
        <p:spPr>
          <a:xfrm>
            <a:off x="3733335" y="0"/>
            <a:ext cx="4725329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6EBAAE-108A-4118-A32B-146BAF35A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4005" y="2776303"/>
            <a:ext cx="1305393" cy="13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6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5454F-CC42-488E-A487-FFDD418AD4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6" t="17215" r="37577" b="15881"/>
          <a:stretch/>
        </p:blipFill>
        <p:spPr>
          <a:xfrm>
            <a:off x="3725594" y="0"/>
            <a:ext cx="4740812" cy="683851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D0BBA2-B90F-4D80-8168-67CA5B34C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4006" y="2696980"/>
            <a:ext cx="1464040" cy="146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9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6686AD-6251-4DBF-BF6C-BA0D8B2480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5" r="37692" b="15880"/>
          <a:stretch/>
        </p:blipFill>
        <p:spPr>
          <a:xfrm>
            <a:off x="3739661" y="18365"/>
            <a:ext cx="4712678" cy="683963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EA7EE9-7664-4EE8-A391-8A8904E21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4079" y="2769214"/>
            <a:ext cx="1319572" cy="131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C8EC47-6FF2-41D3-99FF-8AB168EBA8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5" r="37577" b="15676"/>
          <a:stretch/>
        </p:blipFill>
        <p:spPr>
          <a:xfrm>
            <a:off x="3739661" y="0"/>
            <a:ext cx="4712678" cy="683026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46D12B-09AE-4679-98D2-3A4509912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9035" y="2704475"/>
            <a:ext cx="1449049" cy="144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4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CEA3C6-3C85-4E1E-B3DD-5C1177509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6" t="17010" r="37577" b="15880"/>
          <a:stretch/>
        </p:blipFill>
        <p:spPr>
          <a:xfrm>
            <a:off x="3726109" y="0"/>
            <a:ext cx="4739781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69DA8F-A5BB-4B20-A85F-CCF8FA268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4104" y="2607039"/>
            <a:ext cx="1643921" cy="164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8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76510F-4EE2-4AAE-B964-20110ADE72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7010" r="37692" b="15676"/>
          <a:stretch/>
        </p:blipFill>
        <p:spPr>
          <a:xfrm>
            <a:off x="3739661" y="0"/>
            <a:ext cx="4712677" cy="683963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F2872B-C0A4-46AA-A8B2-B895748F9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4164" y="2472128"/>
            <a:ext cx="1913744" cy="19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1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C535F0-7E2B-4324-8944-9566889E5D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6" t="16805" r="37577" b="15676"/>
          <a:stretch/>
        </p:blipFill>
        <p:spPr>
          <a:xfrm>
            <a:off x="3746695" y="0"/>
            <a:ext cx="4698610" cy="684000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9A9E92-157E-4171-BC9D-7999D8EA3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4125" y="2472128"/>
            <a:ext cx="1913744" cy="19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1B9D10-6014-4CD2-9848-A2E203C8D2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45" t="16805" r="37463" b="15676"/>
          <a:stretch/>
        </p:blipFill>
        <p:spPr>
          <a:xfrm>
            <a:off x="3643951" y="0"/>
            <a:ext cx="4904098" cy="686151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88183B-B656-42DC-954F-A46C262AD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9154" y="2644515"/>
            <a:ext cx="1568970" cy="156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4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3F9E3-FFC4-4014-A266-63B7BCAB8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51" y="-117807"/>
            <a:ext cx="10982498" cy="1779559"/>
          </a:xfrm>
        </p:spPr>
        <p:txBody>
          <a:bodyPr>
            <a:normAutofit/>
          </a:bodyPr>
          <a:lstStyle/>
          <a:p>
            <a:pPr algn="ctr"/>
            <a:r>
              <a:rPr lang="en-IE" sz="11500" b="1" u="sng" dirty="0" err="1">
                <a:latin typeface="Ink Free" panose="03080402000500000000" pitchFamily="66" charset="0"/>
              </a:rPr>
              <a:t>Cluiche</a:t>
            </a:r>
            <a:r>
              <a:rPr lang="en-IE" sz="11500" b="1" u="sng" dirty="0">
                <a:latin typeface="Ink Free" panose="03080402000500000000" pitchFamily="66" charset="0"/>
              </a:rPr>
              <a:t> Kim</a:t>
            </a:r>
            <a:endParaRPr lang="en-GB" sz="11500" b="1" u="sng" dirty="0">
              <a:latin typeface="Ink Free" panose="03080402000500000000" pitchFamily="66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EC92FF-4D18-4868-8936-8D8B02DE7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6826" y="1588583"/>
            <a:ext cx="1397614" cy="1397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A02C3D-8C91-4408-AAD2-BEAF12099E1E}"/>
              </a:ext>
            </a:extLst>
          </p:cNvPr>
          <p:cNvSpPr txBox="1"/>
          <p:nvPr/>
        </p:nvSpPr>
        <p:spPr>
          <a:xfrm>
            <a:off x="3294349" y="1836418"/>
            <a:ext cx="5259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b="1" dirty="0">
                <a:latin typeface="Ink Free" panose="03080402000500000000" pitchFamily="66" charset="0"/>
              </a:rPr>
              <a:t>1. Dún do </a:t>
            </a:r>
            <a:r>
              <a:rPr lang="en-IE" sz="6000" b="1" dirty="0" err="1">
                <a:latin typeface="Ink Free" panose="03080402000500000000" pitchFamily="66" charset="0"/>
              </a:rPr>
              <a:t>shúile</a:t>
            </a:r>
            <a:r>
              <a:rPr lang="en-IE" sz="2800" b="1" dirty="0"/>
              <a:t>.</a:t>
            </a:r>
            <a:endParaRPr lang="en-GB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38F07-DCBF-49D3-8800-35544D637B76}"/>
              </a:ext>
            </a:extLst>
          </p:cNvPr>
          <p:cNvSpPr txBox="1"/>
          <p:nvPr/>
        </p:nvSpPr>
        <p:spPr>
          <a:xfrm>
            <a:off x="3156060" y="3533220"/>
            <a:ext cx="6977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600" b="1" dirty="0">
                <a:latin typeface="Ink Free" panose="03080402000500000000" pitchFamily="66" charset="0"/>
              </a:rPr>
              <a:t>2. </a:t>
            </a:r>
            <a:r>
              <a:rPr lang="en-IE" sz="6600" b="1" dirty="0" err="1">
                <a:latin typeface="Ink Free" panose="03080402000500000000" pitchFamily="66" charset="0"/>
              </a:rPr>
              <a:t>Oscail</a:t>
            </a:r>
            <a:r>
              <a:rPr lang="en-IE" sz="6600" b="1" dirty="0">
                <a:latin typeface="Ink Free" panose="03080402000500000000" pitchFamily="66" charset="0"/>
              </a:rPr>
              <a:t> do </a:t>
            </a:r>
            <a:r>
              <a:rPr lang="en-IE" sz="6600" b="1" dirty="0" err="1">
                <a:latin typeface="Ink Free" panose="03080402000500000000" pitchFamily="66" charset="0"/>
              </a:rPr>
              <a:t>shúile</a:t>
            </a:r>
            <a:r>
              <a:rPr lang="en-IE" sz="6600" b="1" dirty="0">
                <a:latin typeface="Ink Free" panose="03080402000500000000" pitchFamily="66" charset="0"/>
              </a:rPr>
              <a:t>.</a:t>
            </a:r>
            <a:endParaRPr lang="en-GB" sz="6600" b="1" dirty="0">
              <a:latin typeface="Ink Free" panose="03080402000500000000" pitchFamily="66" charset="0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895F1C-ED0A-417E-B45C-0F581723A6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6826" y="3429000"/>
            <a:ext cx="1397614" cy="13976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DDE39C-44C9-4035-8D14-E3ED6E9B4875}"/>
              </a:ext>
            </a:extLst>
          </p:cNvPr>
          <p:cNvSpPr txBox="1"/>
          <p:nvPr/>
        </p:nvSpPr>
        <p:spPr>
          <a:xfrm>
            <a:off x="3294349" y="5287239"/>
            <a:ext cx="7481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b="1" dirty="0">
                <a:latin typeface="Ink Free" panose="03080402000500000000" pitchFamily="66" charset="0"/>
              </a:rPr>
              <a:t>3. Cad </a:t>
            </a:r>
            <a:r>
              <a:rPr lang="en-IE" sz="6000" b="1" dirty="0" err="1">
                <a:latin typeface="Ink Free" panose="03080402000500000000" pitchFamily="66" charset="0"/>
              </a:rPr>
              <a:t>atá</a:t>
            </a:r>
            <a:r>
              <a:rPr lang="en-IE" sz="6000" b="1" dirty="0">
                <a:latin typeface="Ink Free" panose="03080402000500000000" pitchFamily="66" charset="0"/>
              </a:rPr>
              <a:t> </a:t>
            </a:r>
            <a:r>
              <a:rPr lang="en-IE" sz="6000" b="1" dirty="0" err="1">
                <a:latin typeface="Ink Free" panose="03080402000500000000" pitchFamily="66" charset="0"/>
              </a:rPr>
              <a:t>imithe</a:t>
            </a:r>
            <a:r>
              <a:rPr lang="en-IE" sz="6000" b="1" dirty="0">
                <a:latin typeface="Ink Free" panose="03080402000500000000" pitchFamily="66" charset="0"/>
              </a:rPr>
              <a:t>?</a:t>
            </a:r>
            <a:endParaRPr lang="en-GB" sz="6000" b="1" dirty="0">
              <a:latin typeface="Ink Free" panose="03080402000500000000" pitchFamily="66" charset="0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C830DB-2FDD-492C-83A3-FDB845894DB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76826" y="5056732"/>
            <a:ext cx="1397614" cy="1397614"/>
          </a:xfrm>
          <a:prstGeom prst="rect">
            <a:avLst/>
          </a:prstGeom>
        </p:spPr>
      </p:pic>
      <p:sp>
        <p:nvSpPr>
          <p:cNvPr id="11" name="Oval Callout 5">
            <a:extLst>
              <a:ext uri="{FF2B5EF4-FFF2-40B4-BE49-F238E27FC236}">
                <a16:creationId xmlns:a16="http://schemas.microsoft.com/office/drawing/2014/main" id="{7596CAE9-D68D-4956-80B0-ED3B5EB2DCAA}"/>
              </a:ext>
            </a:extLst>
          </p:cNvPr>
          <p:cNvSpPr/>
          <p:nvPr/>
        </p:nvSpPr>
        <p:spPr>
          <a:xfrm>
            <a:off x="0" y="1777006"/>
            <a:ext cx="3294349" cy="3279726"/>
          </a:xfrm>
          <a:prstGeom prst="wedgeEllipseCallout">
            <a:avLst>
              <a:gd name="adj1" fmla="val 29029"/>
              <a:gd name="adj2" fmla="val -40576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6B7E4B-F9E2-4844-8130-B6E00DAF8864}"/>
              </a:ext>
            </a:extLst>
          </p:cNvPr>
          <p:cNvSpPr txBox="1"/>
          <p:nvPr/>
        </p:nvSpPr>
        <p:spPr>
          <a:xfrm>
            <a:off x="417560" y="2078041"/>
            <a:ext cx="25257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Comic Sans MS" panose="030F0702030302020204" pitchFamily="66" charset="0"/>
              </a:rPr>
              <a:t>Phrases to use for the game on the next slide.</a:t>
            </a:r>
          </a:p>
          <a:p>
            <a:pPr algn="ctr"/>
            <a:r>
              <a:rPr lang="en-IE" sz="2800" dirty="0">
                <a:latin typeface="Comic Sans MS" panose="030F0702030302020204" pitchFamily="66" charset="0"/>
              </a:rPr>
              <a:t>Instructions in slide notes.</a:t>
            </a:r>
            <a:endParaRPr lang="en-GB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86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08DA15-6434-4686-AB35-1764451E0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31" t="22141" r="37577" b="10339"/>
          <a:stretch/>
        </p:blipFill>
        <p:spPr>
          <a:xfrm>
            <a:off x="283507" y="182880"/>
            <a:ext cx="2164501" cy="3137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8770EF-964C-44FD-B8AC-9779C6860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31" t="16804" r="37808" b="15675"/>
          <a:stretch/>
        </p:blipFill>
        <p:spPr>
          <a:xfrm>
            <a:off x="9529342" y="182880"/>
            <a:ext cx="2142486" cy="3132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764363-DFA9-41D2-AFDC-9D1190B9A7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61" t="16805" r="37463" b="15880"/>
          <a:stretch/>
        </p:blipFill>
        <p:spPr>
          <a:xfrm>
            <a:off x="2552144" y="3502858"/>
            <a:ext cx="2161533" cy="3137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911288-DD31-43A5-8CC2-7D5476905A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46" t="17215" r="37577" b="15881"/>
          <a:stretch/>
        </p:blipFill>
        <p:spPr>
          <a:xfrm>
            <a:off x="2538881" y="182880"/>
            <a:ext cx="2174796" cy="3137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B459BD-0026-4E27-A9E7-1B7BAAB1FD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31" t="16805" r="37692" b="15880"/>
          <a:stretch/>
        </p:blipFill>
        <p:spPr>
          <a:xfrm>
            <a:off x="7137511" y="182880"/>
            <a:ext cx="2158570" cy="3132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DAF6E9-50EA-4C9D-B104-1BA02A73AE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231" t="16805" r="37577" b="15676"/>
          <a:stretch/>
        </p:blipFill>
        <p:spPr>
          <a:xfrm>
            <a:off x="4827477" y="187183"/>
            <a:ext cx="2161532" cy="3132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93BB8-10AD-4A17-A58A-24C33A9FDA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46" t="17010" r="37577" b="15880"/>
          <a:stretch/>
        </p:blipFill>
        <p:spPr>
          <a:xfrm>
            <a:off x="7212607" y="3561280"/>
            <a:ext cx="2158569" cy="3123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402455-81DF-4070-80B4-CAE596EEFF7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231" t="17010" r="37692" b="15676"/>
          <a:stretch/>
        </p:blipFill>
        <p:spPr>
          <a:xfrm>
            <a:off x="4894182" y="3507159"/>
            <a:ext cx="2158571" cy="31327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BB4FB0-75E7-46AB-B109-7A5CF5653E5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346" t="16805" r="37577" b="15676"/>
          <a:stretch/>
        </p:blipFill>
        <p:spPr>
          <a:xfrm>
            <a:off x="293041" y="3502856"/>
            <a:ext cx="2154967" cy="31370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168B9C-1F57-4476-8D0F-DD11E18E926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6345" t="16805" r="37463" b="15676"/>
          <a:stretch/>
        </p:blipFill>
        <p:spPr>
          <a:xfrm>
            <a:off x="9529342" y="3556503"/>
            <a:ext cx="2239084" cy="31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8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2971</TotalTime>
  <Words>2230</Words>
  <Application>Microsoft Office PowerPoint</Application>
  <PresentationFormat>Widescreen</PresentationFormat>
  <Paragraphs>344</Paragraphs>
  <Slides>182</Slides>
  <Notes>26</Notes>
  <HiddenSlides>0</HiddenSlides>
  <MMClips>215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182</vt:i4>
      </vt:variant>
    </vt:vector>
  </HeadingPairs>
  <TitlesOfParts>
    <vt:vector size="189" baseType="lpstr">
      <vt:lpstr>Arial</vt:lpstr>
      <vt:lpstr>Calibri</vt:lpstr>
      <vt:lpstr>Calibri Light</vt:lpstr>
      <vt:lpstr>Comic Sans MS</vt:lpstr>
      <vt:lpstr>Ink Free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Cluiche Kim</vt:lpstr>
      <vt:lpstr>PowerPoint Presentation</vt:lpstr>
      <vt:lpstr>An Chríoch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Cluiche Kim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Chríoch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Cluiche Kim</vt:lpstr>
      <vt:lpstr>PowerPoint Presentation</vt:lpstr>
      <vt:lpstr>PowerPoint Presentation</vt:lpstr>
      <vt:lpstr>An Chríoch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Cluiche Kim</vt:lpstr>
      <vt:lpstr>PowerPoint Presentation</vt:lpstr>
      <vt:lpstr>Fíor nó Bréagach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Chríoch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Deachtú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Cluiche Kim</vt:lpstr>
      <vt:lpstr>PowerPoint Presentation</vt:lpstr>
      <vt:lpstr>PowerPoint Presentation</vt:lpstr>
      <vt:lpstr>An Chríoch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shauna Hudsom</dc:creator>
  <cp:lastModifiedBy>shauna Hudsom</cp:lastModifiedBy>
  <cp:revision>48</cp:revision>
  <dcterms:created xsi:type="dcterms:W3CDTF">2020-03-27T11:44:32Z</dcterms:created>
  <dcterms:modified xsi:type="dcterms:W3CDTF">2020-03-29T13:15:53Z</dcterms:modified>
</cp:coreProperties>
</file>